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0CF2C6A-7F53-4E99-BBD5-203AAA26A944}" type="datetimeFigureOut">
              <a:rPr lang="ru-RU" smtClean="0"/>
              <a:pPr/>
              <a:t>21.11.2020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D0B3A77-3C6E-4A0E-83DD-BA8341575D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Творчество Пушки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357298"/>
            <a:ext cx="5786478" cy="478634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57422" y="500042"/>
            <a:ext cx="42226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+mj-lt"/>
              </a:rPr>
              <a:t>Пушкин и его эпоха</a:t>
            </a:r>
            <a:r>
              <a:rPr lang="ru-RU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357166"/>
            <a:ext cx="4932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Творческий  путь поэта: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000108"/>
            <a:ext cx="71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 </a:t>
            </a:r>
            <a:r>
              <a:rPr lang="ru-RU" sz="3600" dirty="0" smtClean="0"/>
              <a:t>Детские    годы            </a:t>
            </a:r>
            <a:r>
              <a:rPr lang="ru-RU" sz="3600" dirty="0"/>
              <a:t>(</a:t>
            </a:r>
            <a:r>
              <a:rPr lang="ru-RU" sz="3600" dirty="0" smtClean="0"/>
              <a:t>1799-1811</a:t>
            </a:r>
            <a:r>
              <a:rPr lang="ru-RU" sz="3600" dirty="0"/>
              <a:t>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1571612"/>
            <a:ext cx="6518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/>
              <a:t>Лицейские годы          </a:t>
            </a:r>
            <a:r>
              <a:rPr lang="ru-RU" sz="3600" dirty="0"/>
              <a:t>(1811-1817)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2143116"/>
            <a:ext cx="70346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П</a:t>
            </a:r>
            <a:r>
              <a:rPr lang="ru-RU" sz="3600" dirty="0" smtClean="0"/>
              <a:t>етербургский </a:t>
            </a:r>
            <a:r>
              <a:rPr lang="ru-RU" sz="3600" dirty="0"/>
              <a:t>период (1817-1820)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2643182"/>
            <a:ext cx="7358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Южная ссылка               (</a:t>
            </a:r>
            <a:r>
              <a:rPr lang="ru-RU" sz="3600" dirty="0"/>
              <a:t>1820-1823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3143248"/>
            <a:ext cx="73443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 С</a:t>
            </a:r>
            <a:r>
              <a:rPr lang="ru-RU" sz="3600" dirty="0" smtClean="0"/>
              <a:t>сылка </a:t>
            </a:r>
            <a:r>
              <a:rPr lang="ru-RU" sz="3600" dirty="0"/>
              <a:t>в Михайловское (1824-1826)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3714752"/>
            <a:ext cx="71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М</a:t>
            </a:r>
            <a:r>
              <a:rPr lang="ru-RU" sz="3600" dirty="0" smtClean="0"/>
              <a:t>осковский период    </a:t>
            </a:r>
            <a:r>
              <a:rPr lang="ru-RU" sz="3600" dirty="0"/>
              <a:t>(1826-1830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00100" y="4286256"/>
            <a:ext cx="57328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Б</a:t>
            </a:r>
            <a:r>
              <a:rPr lang="ru-RU" sz="3600" dirty="0" smtClean="0"/>
              <a:t>олдинский период    </a:t>
            </a:r>
            <a:r>
              <a:rPr lang="ru-RU" sz="3600" dirty="0"/>
              <a:t>(1830)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00100" y="4857760"/>
            <a:ext cx="67212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Т</a:t>
            </a:r>
            <a:r>
              <a:rPr lang="ru-RU" sz="3600" dirty="0" smtClean="0"/>
              <a:t>ворчество 30-х             </a:t>
            </a:r>
            <a:r>
              <a:rPr lang="ru-RU" sz="3600" dirty="0"/>
              <a:t>(1831-1837)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428604"/>
            <a:ext cx="79296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Пушкин жил в неспокойное время, богатое важными историческими событиями. Он был свидетелем Отечественной войны 1812 года и декабрьского восстания на Сенатской площади 1825 года. Старшие братья его друзей-лицеистов участвовали в войне, в восстании –его друзья. </a:t>
            </a:r>
            <a:r>
              <a:rPr lang="ru-RU" sz="3600" dirty="0"/>
              <a:t>С</a:t>
            </a:r>
            <a:r>
              <a:rPr lang="ru-RU" sz="3600" dirty="0" smtClean="0"/>
              <a:t>реди них самыми близкими были </a:t>
            </a:r>
            <a:r>
              <a:rPr lang="ru-RU" sz="3600" dirty="0" err="1" smtClean="0"/>
              <a:t>Пущин</a:t>
            </a:r>
            <a:r>
              <a:rPr lang="ru-RU" sz="3600" dirty="0" smtClean="0"/>
              <a:t> и Кюхельбекер.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visualrian.ru/images/old_preview/10/77/107707_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2925626" cy="40719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836" y="285728"/>
            <a:ext cx="557216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 </a:t>
            </a:r>
            <a:r>
              <a:rPr lang="ru-RU" sz="2800" dirty="0" smtClean="0"/>
              <a:t> </a:t>
            </a:r>
            <a:r>
              <a:rPr lang="ru-RU" sz="2800" dirty="0"/>
              <a:t>В годы </a:t>
            </a:r>
            <a:r>
              <a:rPr lang="ru-RU" sz="2800" dirty="0" smtClean="0"/>
              <a:t>учебы И  </a:t>
            </a:r>
            <a:r>
              <a:rPr lang="ru-RU" sz="2800" dirty="0" err="1" smtClean="0"/>
              <a:t>Пущин</a:t>
            </a:r>
            <a:r>
              <a:rPr lang="ru-RU" sz="2800" dirty="0" smtClean="0"/>
              <a:t> </a:t>
            </a:r>
            <a:r>
              <a:rPr lang="ru-RU" sz="2800" dirty="0"/>
              <a:t>был одним из лучших друзей поэта. Благоразумный, рассудительный </a:t>
            </a:r>
            <a:r>
              <a:rPr lang="ru-RU" sz="2800" dirty="0" err="1"/>
              <a:t>Пущин</a:t>
            </a:r>
            <a:r>
              <a:rPr lang="ru-RU" sz="2800" dirty="0"/>
              <a:t> положительно влиял на вспыльчивого Пушкина. Модест Корф писал о нем: </a:t>
            </a:r>
            <a:r>
              <a:rPr lang="ru-RU" sz="2800" i="1" dirty="0"/>
              <a:t>«Со светлым умом, с чистой душой, с самыми благородными намерениями, он был в лицее любимцем всех товарищей»</a:t>
            </a:r>
            <a:r>
              <a:rPr lang="ru-RU" sz="2800" dirty="0"/>
              <a:t>, а Пушкин посвящал ему стихи — «К Пущину», «Воспоминание», «Вот здесь лежит больной студент», «В альбом Пущину».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0100" y="4572008"/>
            <a:ext cx="1840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Иван </a:t>
            </a:r>
            <a:r>
              <a:rPr lang="ru-RU" sz="2400" dirty="0" err="1" smtClean="0"/>
              <a:t>Пущин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ВИЛЬГЕЛЬМ КЮХЕЛЬБЕКЕР и ИВАН ПУЩ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3143272" cy="383445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8663" y="4214818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Вильгельм Кюхельбекер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357166"/>
            <a:ext cx="4572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/>
              <a:t> Вильгельма </a:t>
            </a:r>
            <a:r>
              <a:rPr lang="ru-RU" sz="2800" dirty="0"/>
              <a:t>Кюхельбекера, или Кюхлю, как его называли, лицейские товарищи любили за добродушие, открытость и порядочность. При этом, по словам его однокашника Модеста Корфа, Кюхельбекер стал </a:t>
            </a:r>
            <a:r>
              <a:rPr lang="ru-RU" sz="2800" i="1" dirty="0"/>
              <a:t>«предметом неистощимых наших насмешек в лицее за свои странности, неловкости и смешную оригинальность»</a:t>
            </a:r>
            <a:r>
              <a:rPr lang="ru-RU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eotperm.ru/wp-content/uploads/2013/04/image007_p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28"/>
            <a:ext cx="7286676" cy="53578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428860" y="5786454"/>
            <a:ext cx="4022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 Восстание декабристов.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500562" y="0"/>
            <a:ext cx="4643438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В стихах Пушкина Россия предстаёт как один большой дом и одна большая семья.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Особенный интерес Пушкина к эпохе Петра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I связан как раз с семейной историей. Прадедом Пушкина по материнской линии был Ибрагим, или Абрам Петрович, Ганнибал (1697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1781), эфиоп (абиссинец) по происхождению.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Стансах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(1826) и в поэме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Полтава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(1818) Пётр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 это идеал государя, а его отношение к государству и подданным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 благой пример, которому стоило бы, по мнению поэта, подражать его потомку (эти произведения создавались в царствование Николая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I), чтобы увеличить славу России и славу своего рода. Пётр в изображении Пушкина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 труженик и созидатель.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9" name="Picture 5" descr="https://avatars.mds.yandex.net/get-pdb/2372059/15c46f58-204f-409a-9dc9-0f4e4ca50749/s1200?webp=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3590355" cy="528641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28728" y="5643578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Пётр 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286248" y="117693"/>
            <a:ext cx="428628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 Подданные для пушкинского Петра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 большая семья, в которой должны царить мир и любовь. Пушкин много раз писал о том, что Пётр был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памятью незлобен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”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 и умел прощать. Он надеялся, что и Николай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I, следуя его примеру, простит сосланных в Сибирь участников декабрьского восстания.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Стихи эти отчасти обращены лично к Николаю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charset="-52"/>
                <a:ea typeface="Calibri" pitchFamily="34" charset="0"/>
                <a:cs typeface="Times New Roman" pitchFamily="18" charset="0"/>
              </a:rPr>
              <a:t>I: некоторое время Пушкин надеялся, что тот станет настоящим преемником Петра,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1" name="Picture 3" descr="https://avatars.mds.yandex.net/get-zen_doc/46847/pub_5bacf7d49dae9900a9d87482_5bad01f32ac5f200aac92114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3571900" cy="521497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214414" y="5643578"/>
            <a:ext cx="19288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Николай I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857232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/>
              <a:t>В </a:t>
            </a:r>
            <a:r>
              <a:rPr lang="ru-RU" sz="3200" smtClean="0"/>
              <a:t>1836 году </a:t>
            </a:r>
            <a:r>
              <a:rPr lang="ru-RU" sz="3200" dirty="0"/>
              <a:t>великий поэт пишет стихотворение "Я памятник себе воздвиг нерукотворный", в котором словно подвел итог всему своему творчеству. Это произведение считается его творческим завещанием: "Что чувства добрые я лирой пробуждал, Что в мой жестокий век восславил я свободу И милость к падшим призывал".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94</TotalTime>
  <Words>240</Words>
  <Application>Microsoft Office PowerPoint</Application>
  <PresentationFormat>Экран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Samsung</dc:creator>
  <cp:lastModifiedBy>user</cp:lastModifiedBy>
  <cp:revision>10</cp:revision>
  <dcterms:created xsi:type="dcterms:W3CDTF">2020-05-31T09:35:33Z</dcterms:created>
  <dcterms:modified xsi:type="dcterms:W3CDTF">2020-11-21T19:35:12Z</dcterms:modified>
</cp:coreProperties>
</file>