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2" r:id="rId3"/>
    <p:sldId id="268" r:id="rId4"/>
    <p:sldId id="284" r:id="rId5"/>
    <p:sldId id="274" r:id="rId6"/>
    <p:sldId id="273" r:id="rId7"/>
    <p:sldId id="275" r:id="rId8"/>
    <p:sldId id="276" r:id="rId9"/>
    <p:sldId id="277" r:id="rId10"/>
    <p:sldId id="278" r:id="rId11"/>
    <p:sldId id="279" r:id="rId12"/>
    <p:sldId id="280" r:id="rId13"/>
    <p:sldId id="281" r:id="rId14"/>
    <p:sldId id="282" r:id="rId15"/>
    <p:sldId id="283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7DD25-BEAB-4576-A7D5-3E9EF10F8127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EB0E0-3623-4150-AC36-E1EE9895FA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43328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7DD25-BEAB-4576-A7D5-3E9EF10F8127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EB0E0-3623-4150-AC36-E1EE9895FA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4313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7DD25-BEAB-4576-A7D5-3E9EF10F8127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EB0E0-3623-4150-AC36-E1EE9895FA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8845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7DD25-BEAB-4576-A7D5-3E9EF10F8127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EB0E0-3623-4150-AC36-E1EE9895FA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35791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7DD25-BEAB-4576-A7D5-3E9EF10F8127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EB0E0-3623-4150-AC36-E1EE9895FA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69866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7DD25-BEAB-4576-A7D5-3E9EF10F8127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EB0E0-3623-4150-AC36-E1EE9895FA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9261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7DD25-BEAB-4576-A7D5-3E9EF10F8127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EB0E0-3623-4150-AC36-E1EE9895FA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9781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7DD25-BEAB-4576-A7D5-3E9EF10F8127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EB0E0-3623-4150-AC36-E1EE9895FA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74243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7DD25-BEAB-4576-A7D5-3E9EF10F8127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EB0E0-3623-4150-AC36-E1EE9895FA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241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7DD25-BEAB-4576-A7D5-3E9EF10F8127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EB0E0-3623-4150-AC36-E1EE9895FA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8977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7DD25-BEAB-4576-A7D5-3E9EF10F8127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EB0E0-3623-4150-AC36-E1EE9895FA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6895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E7DD25-BEAB-4576-A7D5-3E9EF10F8127}" type="datetimeFigureOut">
              <a:rPr lang="ru-RU" smtClean="0"/>
              <a:t>08.10.2025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EB0E0-3623-4150-AC36-E1EE9895FAD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8282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Ð·Ð¾Ð»Ð¾ÑÐ°Ñ ÑÐ¾ÑÐ»Ð¾Ð¼Ð° ÐºÐ°ÑÑÐ¸Ð½ÐºÐ¸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8000" contrast="3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5944" y="3383"/>
            <a:ext cx="92537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4725" y="1412776"/>
            <a:ext cx="7772400" cy="3240360"/>
          </a:xfrm>
        </p:spPr>
        <p:txBody>
          <a:bodyPr>
            <a:noAutofit/>
          </a:bodyPr>
          <a:lstStyle/>
          <a:p>
            <a:r>
              <a:rPr lang="ru-RU" sz="10000" b="1" smtClean="0">
                <a:ln w="25400">
                  <a:solidFill>
                    <a:srgbClr val="FF0000"/>
                  </a:solidFill>
                </a:ln>
                <a:solidFill>
                  <a:srgbClr val="FFCC00"/>
                </a:solidFill>
                <a:latin typeface="Bookman Old Style" panose="02050604050505020204" pitchFamily="18" charset="0"/>
              </a:rPr>
              <a:t>Золотая </a:t>
            </a:r>
            <a:r>
              <a:rPr lang="ru-RU" sz="10000" b="1" smtClean="0">
                <a:ln w="25400">
                  <a:solidFill>
                    <a:srgbClr val="FF0000"/>
                  </a:solidFill>
                </a:ln>
                <a:solidFill>
                  <a:srgbClr val="FFCC00"/>
                </a:solidFill>
                <a:latin typeface="Bookman Old Style" panose="02050604050505020204" pitchFamily="18" charset="0"/>
              </a:rPr>
              <a:t>ХОХЛОМА</a:t>
            </a:r>
            <a:endParaRPr lang="ru-RU" sz="10000" b="1" dirty="0">
              <a:ln w="25400">
                <a:solidFill>
                  <a:srgbClr val="FF0000"/>
                </a:solidFill>
              </a:ln>
              <a:solidFill>
                <a:srgbClr val="FFCC00"/>
              </a:solidFill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4908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Фон черной гуашью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2720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Хохломская роспись тарелка. Бортик тарелки желтой гуашью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2122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ягодки рябины красной гуашью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9472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 Хохломская роспись тарелка. Листочки и ветви зеленым цветом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737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Хохломская роспись тарелка. Контур декоративной тарелки красной гуашью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0586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хохломская роспись тарелк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6224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796327"/>
            <a:ext cx="3059832" cy="3059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ÐÐ°ÑÑÐ¸Ð½ÐºÐ¸ Ð¿Ð¾ Ð·Ð°Ð¿ÑÐ¾ÑÑ ÑÐ¾ÑÐ»Ð¾Ð¼Ð° Ð²ÐµÑÑÐ¾Ð²Ð°Ñ ÑÐ¾ÑÐ¿Ð¸ÑÑ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70" y="31063"/>
            <a:ext cx="2818324" cy="2824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4" name="Picture 6" descr="ÐÐ°ÑÑÐ¸Ð½ÐºÐ¸ Ð¿Ð¾ Ð·Ð°Ð¿ÑÐ¾ÑÑ ÑÐ¾ÑÐ»Ð¾Ð¼Ð° Ð²ÐµÑÑÐ¾Ð²Ð°Ñ ÑÐ¾ÑÐ¿Ð¸ÑÑ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245895"/>
            <a:ext cx="2185368" cy="2858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6" name="Picture 8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69" y="3501008"/>
            <a:ext cx="3338505" cy="3338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20" name="Picture 12" descr="ÐÐ°ÑÑÐ¸Ð½ÐºÐ¸ Ð¿Ð¾ Ð·Ð°Ð¿ÑÐ¾ÑÑ ÑÐ¾ÑÐ»Ð¾Ð¼Ð° ÑÐ°Ð¼Ð¾Ð²Ð°Ñ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199480"/>
            <a:ext cx="2484897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4984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1390"/>
            <a:ext cx="9252520" cy="70387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0442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Book Antiqua" panose="02040602050305030304" pitchFamily="18" charset="0"/>
              </a:rPr>
              <a:t>Основные элементы:</a:t>
            </a:r>
            <a:endParaRPr lang="ru-RU" b="1" dirty="0">
              <a:solidFill>
                <a:srgbClr val="FF0000"/>
              </a:solidFill>
              <a:latin typeface="Book Antiqua" panose="02040602050305030304" pitchFamily="18" charset="0"/>
            </a:endParaRPr>
          </a:p>
        </p:txBody>
      </p:sp>
      <p:pic>
        <p:nvPicPr>
          <p:cNvPr id="11266" name="Picture 2" descr="ÐÐ°ÑÑÐ¸Ð½ÐºÐ¸ Ð¿Ð¾ Ð·Ð°Ð¿ÑÐ¾ÑÑ Ð·Ð¾Ð»Ð¾ÑÐ°Ñ ÑÐ¾ÑÐ»Ð¾Ð¼Ð° ÑÐ»ÐµÐ¼ÐµÐ½ÑÑ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40768"/>
            <a:ext cx="8445624" cy="551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8217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0872" y="27856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FF0000"/>
                </a:solidFill>
                <a:latin typeface="Book Antiqua" panose="02040602050305030304" pitchFamily="18" charset="0"/>
              </a:rPr>
              <a:t>Основные элементы:</a:t>
            </a:r>
            <a:endParaRPr lang="ru-RU" sz="4000" dirty="0"/>
          </a:p>
        </p:txBody>
      </p:sp>
      <p:pic>
        <p:nvPicPr>
          <p:cNvPr id="3" name="Picture 2" descr="ÐÐ°ÑÑÐ¸Ð½ÐºÐ¸ Ð¿Ð¾ Ð·Ð°Ð¿ÑÐ¾ÑÑ Ð·Ð¾Ð»Ð¾ÑÐ°Ñ ÑÐ¾ÑÐ»Ð¾Ð¼Ð° ÑÐ³Ð¾Ð´ÐºÐ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8712968" cy="5877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658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76672"/>
            <a:ext cx="8352928" cy="6840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213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25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ветви и листья разной величины и форм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226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грозди рябин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45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958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Добавление небольших деталей каплевидной форм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3558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8</Words>
  <Application>Microsoft Office PowerPoint</Application>
  <PresentationFormat>Экран (4:3)</PresentationFormat>
  <Paragraphs>3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Book Antiqua</vt:lpstr>
      <vt:lpstr>Bookman Old Style</vt:lpstr>
      <vt:lpstr>Calibri</vt:lpstr>
      <vt:lpstr>Тема Office</vt:lpstr>
      <vt:lpstr>Золотая ХОХЛОМА</vt:lpstr>
      <vt:lpstr>Презентация PowerPoint</vt:lpstr>
      <vt:lpstr>Основные элементы:</vt:lpstr>
      <vt:lpstr>Основные элементы: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Золотая ХОХЛОМА</dc:title>
  <dc:creator>User</dc:creator>
  <cp:lastModifiedBy>Пользователь Windows</cp:lastModifiedBy>
  <cp:revision>35</cp:revision>
  <dcterms:created xsi:type="dcterms:W3CDTF">2018-03-23T17:01:24Z</dcterms:created>
  <dcterms:modified xsi:type="dcterms:W3CDTF">2025-10-08T08:43:56Z</dcterms:modified>
</cp:coreProperties>
</file>