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360" r:id="rId2"/>
    <p:sldId id="345" r:id="rId3"/>
    <p:sldId id="346" r:id="rId4"/>
    <p:sldId id="353" r:id="rId5"/>
    <p:sldId id="358" r:id="rId6"/>
    <p:sldId id="355" r:id="rId7"/>
    <p:sldId id="330" r:id="rId8"/>
    <p:sldId id="347" r:id="rId9"/>
    <p:sldId id="348" r:id="rId10"/>
    <p:sldId id="349" r:id="rId11"/>
    <p:sldId id="350" r:id="rId12"/>
    <p:sldId id="329" r:id="rId13"/>
    <p:sldId id="331" r:id="rId14"/>
    <p:sldId id="327" r:id="rId15"/>
    <p:sldId id="381" r:id="rId16"/>
    <p:sldId id="386" r:id="rId17"/>
    <p:sldId id="362" r:id="rId18"/>
    <p:sldId id="382" r:id="rId19"/>
    <p:sldId id="385" r:id="rId20"/>
    <p:sldId id="363" r:id="rId21"/>
    <p:sldId id="364" r:id="rId22"/>
    <p:sldId id="383" r:id="rId23"/>
    <p:sldId id="379" r:id="rId24"/>
    <p:sldId id="373" r:id="rId25"/>
    <p:sldId id="365" r:id="rId26"/>
    <p:sldId id="366" r:id="rId27"/>
    <p:sldId id="370" r:id="rId28"/>
    <p:sldId id="374" r:id="rId29"/>
    <p:sldId id="375" r:id="rId30"/>
    <p:sldId id="372" r:id="rId31"/>
    <p:sldId id="369" r:id="rId32"/>
    <p:sldId id="368" r:id="rId33"/>
    <p:sldId id="371" r:id="rId34"/>
    <p:sldId id="376" r:id="rId35"/>
    <p:sldId id="377" r:id="rId36"/>
    <p:sldId id="378" r:id="rId37"/>
    <p:sldId id="359" r:id="rId38"/>
    <p:sldId id="384" r:id="rId39"/>
    <p:sldId id="380" r:id="rId40"/>
    <p:sldId id="334" r:id="rId41"/>
    <p:sldId id="344" r:id="rId42"/>
    <p:sldId id="343" r:id="rId43"/>
    <p:sldId id="335" r:id="rId44"/>
    <p:sldId id="336" r:id="rId45"/>
    <p:sldId id="317" r:id="rId46"/>
    <p:sldId id="319" r:id="rId47"/>
    <p:sldId id="318" r:id="rId48"/>
    <p:sldId id="320" r:id="rId49"/>
    <p:sldId id="328" r:id="rId50"/>
    <p:sldId id="321" r:id="rId51"/>
    <p:sldId id="324" r:id="rId52"/>
    <p:sldId id="333" r:id="rId53"/>
    <p:sldId id="341" r:id="rId54"/>
    <p:sldId id="294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2299" autoAdjust="0"/>
    <p:restoredTop sz="86381" autoAdjust="0"/>
  </p:normalViewPr>
  <p:slideViewPr>
    <p:cSldViewPr>
      <p:cViewPr varScale="1">
        <p:scale>
          <a:sx n="100" d="100"/>
          <a:sy n="100" d="100"/>
        </p:scale>
        <p:origin x="-19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37271C-59E2-4225-B614-AB7833495301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643C94-3F3C-45A7-871B-41C36AC5D4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43C94-3F3C-45A7-871B-41C36AC5D4B5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E4E025-2323-42F2-AE84-C9EBAEE0A3E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EEB2B2-16E7-4C17-91E1-063FCE20421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eco-concept-and-photo-manipulation-of-environment-and-naturephoto-composition-globe-on-grass-under-blue-sky-eco-concept-43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5363"/>
            <a:ext cx="7962107" cy="597158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08" y="332656"/>
            <a:ext cx="8160906" cy="61206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ПК\Desktop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7968883" cy="59766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К\Desktop\(9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7858513" cy="58935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7754144" cy="581560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8077001" cy="605775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7639976" cy="572998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К\Desktop\img_3563_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32656"/>
            <a:ext cx="7620000" cy="50863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mus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417" y="99299"/>
            <a:ext cx="8507071" cy="61380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К\Desktop\464adc81-c85d-4d53-8b24-efedc8b583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474" y="260648"/>
            <a:ext cx="7680855" cy="57606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ПК\Desktop\ekologi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087" y="476672"/>
            <a:ext cx="8851913" cy="59012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ПК\Desktop\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067186" cy="530039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ПК\Desktop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198" y="0"/>
            <a:ext cx="8412428" cy="63093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620001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Слайд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7847856" cy="58858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96bc9637d8ea584f9bc4ce8a33d08d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295" y="260648"/>
            <a:ext cx="7896917" cy="56166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10-Пластиковые-бутылк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ПК\Desktop\svalka-plastikovyh-butyl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712" y="0"/>
            <a:ext cx="8602301" cy="60932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smyatye-plastikovye-butylki-i-zelenyi-list-na-derevyannom-0024775403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484" y="0"/>
            <a:ext cx="8326086" cy="62373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shutterstock_1508202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968" y="0"/>
            <a:ext cx="8932032" cy="59546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К\Desktop\11-Пласти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067" y="0"/>
            <a:ext cx="8491933" cy="636895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К\Desktop\i82VWYX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604" y="0"/>
            <a:ext cx="8818396" cy="587727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ПК\Desktop\iWEX47T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8051590" cy="536886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ПК\Desktop\pererabotka_musora_shuk_tutby_phsl_2015022526_14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383861" cy="55892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22b2965244f262683a02455bf332ef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260648"/>
            <a:ext cx="8868259" cy="59046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К\Desktop\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6" y="0"/>
            <a:ext cx="8316418" cy="62373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ПК\Desktop\iMNBLKTT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09329"/>
            <a:ext cx="8064896" cy="604867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ПК\Desktop\20-Мелкий-пласти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7620001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ПК\Desktop\svalka-0000432627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5403885" cy="66113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ПК\Desktop\258278fca86fda6d3ca7eb034b2b8def--ecolog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49672"/>
            <a:ext cx="8050638" cy="650832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К\Desktop\img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118" y="692696"/>
            <a:ext cx="8963882" cy="59046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К\Desktop\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064897" cy="604867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К\Desktop\141217145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450" y="260648"/>
            <a:ext cx="8761912" cy="61926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ПК\Desktop\punkti-priema-plastic_147324066878_148127283748_1491994195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128" y="404664"/>
            <a:ext cx="8491872" cy="566124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ПК\Desktop\trashremov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6953251" cy="626745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ПК\Desktop\picto-plasti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6336704" cy="63214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К\Desktop\5432871_stock-vector-recycle-symb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-1"/>
            <a:ext cx="6552728" cy="655272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92785" cy="621958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ПК\Desktop\iXFX19C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" y="530225"/>
            <a:ext cx="7620000" cy="57531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img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76672"/>
            <a:ext cx="7104789" cy="53285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Detskie-risun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665368" cy="54421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image_image_2811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052736"/>
            <a:ext cx="6698189" cy="53529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ПК\Desktop\1360304630_img_15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078416" cy="60588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ПК\Desktop\1_Волкова-Мария_8л_Я-обнял-глобус-шар-Земной-и-вдруг-вздохнул-он-как-живо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855" y="260648"/>
            <a:ext cx="8589145" cy="615967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ekko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572500" cy="535305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К\Desktop\92927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-243408"/>
            <a:ext cx="5110291" cy="684076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вода_рисуно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764704"/>
            <a:ext cx="8039643" cy="56438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К\Desktop\478314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8028384" cy="578043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К\Desktop\P1020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7793808" cy="584264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К\Desktop\08547506000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854" y="332656"/>
            <a:ext cx="8026578" cy="583264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К\Desktop\kZgGJoivV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382940" cy="583264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ПК\Desktop\47154b22df98e2a83a57e7fcda330e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313" y="0"/>
            <a:ext cx="8386687" cy="57332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ПК\Desktop\mini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7386712" cy="577506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ПК\Desktop\26883_98840aa779ac2a10bb509dc4571d159b_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80728"/>
            <a:ext cx="7507237" cy="494877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207</TotalTime>
  <Words>1</Words>
  <Application>Microsoft Office PowerPoint</Application>
  <PresentationFormat>Экран (4:3)</PresentationFormat>
  <Paragraphs>1</Paragraphs>
  <Slides>54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 февраля</dc:title>
  <dc:creator>Татьяна</dc:creator>
  <cp:lastModifiedBy>User</cp:lastModifiedBy>
  <cp:revision>47</cp:revision>
  <dcterms:created xsi:type="dcterms:W3CDTF">2011-01-15T15:31:10Z</dcterms:created>
  <dcterms:modified xsi:type="dcterms:W3CDTF">2020-06-17T12:21:25Z</dcterms:modified>
</cp:coreProperties>
</file>