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80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8" r:id="rId23"/>
    <p:sldId id="279" r:id="rId24"/>
    <p:sldId id="276" r:id="rId25"/>
    <p:sldId id="277" r:id="rId26"/>
    <p:sldId id="281" r:id="rId27"/>
    <p:sldId id="282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60"/>
  </p:normalViewPr>
  <p:slideViewPr>
    <p:cSldViewPr snapToGrid="0">
      <p:cViewPr varScale="1">
        <p:scale>
          <a:sx n="70" d="100"/>
          <a:sy n="70" d="100"/>
        </p:scale>
        <p:origin x="5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222117-2733-4C88-9DE0-F260DD15C2C5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BB9819-A9EA-47AE-B1D8-580ADC271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55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BB9819-A9EA-47AE-B1D8-580ADC271052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537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47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159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482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536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40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255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478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522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52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25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486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A67D8-964A-4D10-A793-B1240CAB0C0F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244D2-C495-40AE-B404-39111AB6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57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12174" y="1512916"/>
            <a:ext cx="8855825" cy="3744884"/>
          </a:xfrm>
        </p:spPr>
        <p:txBody>
          <a:bodyPr>
            <a:noAutofit/>
          </a:bodyPr>
          <a:lstStyle/>
          <a:p>
            <a:r>
              <a:rPr lang="ru-RU" sz="9600" dirty="0" smtClean="0">
                <a:solidFill>
                  <a:srgbClr val="00B0F0"/>
                </a:solidFill>
              </a:rPr>
              <a:t>Моя малая родина</a:t>
            </a:r>
            <a:endParaRPr lang="ru-RU" sz="9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965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&quot;ЛУЗЕ&quot; - автор слов и музыки Галина ВЕРЕТЕННИКОВА. Фото из интернета, оформление Тамары Маташовой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56" y="270456"/>
            <a:ext cx="10702162" cy="658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967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А КИРОВСКОЙ ОБЛАСТИ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9498" y="-1761664"/>
            <a:ext cx="12063693" cy="904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8247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Город сегодня Луза — город (с 1944) в России, административный центр Лузского района Кировской области и Лузского городского поселения. Население — 12709 чел. (2014). Город расположен в северной части Кировской области, на реке Лузе (приток реки Юг), в 302 км от Кирова (по железной дороге), в 73 км от Великого Устюга Вологодской области, в 993 кв от Москвы (столицы РФ). Площадь Лузского городского поселения по состоянию на 01.01.2014 года составляет - 138019,15га. На кладбище Лузы находятся объект культурного наследия: братское кладбище советских воинов, умерших от ран в эвакогоспиталях в годы Великой Отечественной Войны 1941—1945 гг. — памятник истории регионального значения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23575"/>
            <a:ext cx="12352712" cy="926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526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ГЕРБ  Г. ЛУЗЫ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6"/>
            <a:ext cx="12452465" cy="902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501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5122" name="Picture 2" descr="Река Луза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4049"/>
            <a:ext cx="12192000" cy="8873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327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333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048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fsd.multiurok.ru/html/2018/04/18/s_5ad759b83f2af/img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6"/>
            <a:ext cx="12191999" cy="902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29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ЖЕЛЕЗНОДОРОЖНЫЙ ВОКЗАЛ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944545"/>
            <a:ext cx="12192000" cy="905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575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АДМИНИСТРАЦИЯ г. ЛУЗЫ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6"/>
            <a:ext cx="12224808" cy="905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0554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Лузское городское поселение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5"/>
            <a:ext cx="12336087" cy="913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33267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ЦЕНТРАЛЬНАЯ БОЛЬНИЦА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633" y="0"/>
            <a:ext cx="12701848" cy="952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92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ПАМЯТНИКИ ЛУЗСКОГО КРАЯ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505" y="-1250128"/>
            <a:ext cx="12391505" cy="850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2030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fsd.multiurok.ru/html/2018/04/18/s_5ad759b83f2af/img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6"/>
            <a:ext cx="12191999" cy="902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6194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fsd.multiurok.ru/html/2018/04/18/s_5ad759b83f2af/img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378" y="-2922227"/>
            <a:ext cx="13156680" cy="978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2793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ирода Лузского района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93926"/>
            <a:ext cx="12352713" cy="926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2610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fsd.multiurok.ru/html/2018/04/18/s_5ad759b83f2af/img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6"/>
            <a:ext cx="12191999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9126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fsd.multiurok.ru/html/2018/04/18/s_5ad759b83f2af/img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6"/>
            <a:ext cx="12402589" cy="9185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60810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fsd.multiurok.ru/html/2018/04/18/s_5ad759b83f2af/img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6"/>
            <a:ext cx="12319461" cy="912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36009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fsd.multiurok.ru/html/2018/04/18/s_5ad759b83f2af/img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6"/>
            <a:ext cx="12191999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8819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Памятники старины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5"/>
            <a:ext cx="12336087" cy="913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163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Церковь Успенья   поселок Лальск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6"/>
            <a:ext cx="12319461" cy="912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80666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Церковь в поселке Лальск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3925"/>
            <a:ext cx="12552217" cy="9297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9386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Усть Недумская церковь деревня Озерская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10552"/>
            <a:ext cx="12429894" cy="9322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0536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Усть Недумская церковь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461" y="-2941767"/>
            <a:ext cx="12611926" cy="9458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3965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2293" y="1416676"/>
            <a:ext cx="61174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dirty="0" smtClean="0">
                <a:solidFill>
                  <a:srgbClr val="00B050"/>
                </a:solidFill>
                <a:latin typeface="Open Sans"/>
              </a:rPr>
              <a:t>Тебя</a:t>
            </a:r>
            <a:r>
              <a:rPr lang="ru-RU" sz="2400" dirty="0">
                <a:solidFill>
                  <a:srgbClr val="00B050"/>
                </a:solidFill>
                <a:latin typeface="Open Sans"/>
              </a:rPr>
              <a:t>, моя Луза, в стихах воспою!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Луга твои, речки, </a:t>
            </a:r>
            <a:r>
              <a:rPr lang="ru-RU" sz="2400" dirty="0" err="1">
                <a:solidFill>
                  <a:srgbClr val="00B050"/>
                </a:solidFill>
                <a:latin typeface="Open Sans"/>
              </a:rPr>
              <a:t>угоры</a:t>
            </a:r>
            <a:r>
              <a:rPr lang="ru-RU" sz="2400" dirty="0">
                <a:solidFill>
                  <a:srgbClr val="00B050"/>
                </a:solidFill>
                <a:latin typeface="Open Sans"/>
              </a:rPr>
              <a:t>!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Тебя, словно мать, я всем сердцем люблю,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Твой воздух, леса и просторы!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С тобою мне дышится вольно, легко!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С тобой и живу, и мечтаю!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Куда б ни уехала я далеко,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Тоскую по отчему краю!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Себя я "</a:t>
            </a:r>
            <a:r>
              <a:rPr lang="ru-RU" sz="2400" dirty="0" err="1">
                <a:solidFill>
                  <a:srgbClr val="00B050"/>
                </a:solidFill>
                <a:latin typeface="Open Sans"/>
              </a:rPr>
              <a:t>лузянкой</a:t>
            </a:r>
            <a:r>
              <a:rPr lang="ru-RU" sz="2400" dirty="0">
                <a:solidFill>
                  <a:srgbClr val="00B050"/>
                </a:solidFill>
                <a:latin typeface="Open Sans"/>
              </a:rPr>
              <a:t>" всегда называю!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Ты, Луза – мой добрый кумир!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Хоть родиной «малой» тебя величаю,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В душе – ты огромна, как мир!</a:t>
            </a:r>
          </a:p>
          <a:p>
            <a:pPr fontAlgn="base"/>
            <a:r>
              <a:rPr lang="ru-RU" sz="2400" dirty="0">
                <a:solidFill>
                  <a:srgbClr val="00B050"/>
                </a:solidFill>
                <a:latin typeface="Open Sans"/>
              </a:rPr>
              <a:t> </a:t>
            </a:r>
            <a:endParaRPr lang="ru-RU" sz="2400" b="0" i="0" dirty="0">
              <a:solidFill>
                <a:srgbClr val="00B050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3984160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62819" y="2388358"/>
            <a:ext cx="32523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rgbClr val="C00000"/>
                </a:solidFill>
              </a:rPr>
              <a:t>Спасибо </a:t>
            </a:r>
            <a:endParaRPr lang="ru-RU" sz="4800" dirty="0" smtClean="0">
              <a:solidFill>
                <a:srgbClr val="C00000"/>
              </a:solidFill>
            </a:endParaRPr>
          </a:p>
          <a:p>
            <a:pPr algn="ctr"/>
            <a:r>
              <a:rPr lang="ru-RU" sz="4800" dirty="0" smtClean="0">
                <a:solidFill>
                  <a:srgbClr val="C00000"/>
                </a:solidFill>
              </a:rPr>
              <a:t>за </a:t>
            </a:r>
            <a:r>
              <a:rPr lang="ru-RU" sz="4800" dirty="0">
                <a:solidFill>
                  <a:srgbClr val="C00000"/>
                </a:solidFill>
              </a:rPr>
              <a:t>внимание</a:t>
            </a:r>
            <a:endParaRPr lang="ru-RU" sz="4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4231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104</Words>
  <Application>Microsoft Office PowerPoint</Application>
  <PresentationFormat>Широкоэкранный</PresentationFormat>
  <Paragraphs>18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Open Sans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Кузнецова И.А.</dc:creator>
  <cp:lastModifiedBy>Кузнецова И.А.</cp:lastModifiedBy>
  <cp:revision>5</cp:revision>
  <dcterms:created xsi:type="dcterms:W3CDTF">2025-03-10T09:43:58Z</dcterms:created>
  <dcterms:modified xsi:type="dcterms:W3CDTF">2026-03-11T07:49:45Z</dcterms:modified>
</cp:coreProperties>
</file>