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4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4" r:id="rId18"/>
    <p:sldId id="275" r:id="rId19"/>
    <p:sldId id="271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6D9EF0-5BB1-4B10-89B0-56E36329D889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06F3275-87E5-47F1-AD4F-6C05458950FB}">
      <dgm:prSet phldrT="[Текст]"/>
      <dgm:spPr/>
      <dgm:t>
        <a:bodyPr/>
        <a:lstStyle/>
        <a:p>
          <a:r>
            <a:rPr lang="ru-RU" dirty="0" smtClean="0"/>
            <a:t>действующие</a:t>
          </a:r>
          <a:endParaRPr lang="ru-RU" dirty="0"/>
        </a:p>
      </dgm:t>
    </dgm:pt>
    <dgm:pt modelId="{949300EF-0377-4377-B7BF-F95427F66858}" type="parTrans" cxnId="{6A1DF31B-D4AA-419C-B694-9928AD879C64}">
      <dgm:prSet/>
      <dgm:spPr/>
      <dgm:t>
        <a:bodyPr/>
        <a:lstStyle/>
        <a:p>
          <a:endParaRPr lang="ru-RU"/>
        </a:p>
      </dgm:t>
    </dgm:pt>
    <dgm:pt modelId="{22A63B46-4601-461E-8D67-9731E8E0985F}" type="sibTrans" cxnId="{6A1DF31B-D4AA-419C-B694-9928AD879C64}">
      <dgm:prSet/>
      <dgm:spPr/>
      <dgm:t>
        <a:bodyPr/>
        <a:lstStyle/>
        <a:p>
          <a:endParaRPr lang="ru-RU"/>
        </a:p>
      </dgm:t>
    </dgm:pt>
    <dgm:pt modelId="{A3A4472C-1F5A-4386-A152-8BBA8F1363B6}">
      <dgm:prSet phldrT="[Текст]"/>
      <dgm:spPr/>
      <dgm:t>
        <a:bodyPr/>
        <a:lstStyle/>
        <a:p>
          <a:r>
            <a:rPr lang="ru-RU" dirty="0" smtClean="0"/>
            <a:t>Мини-проекты</a:t>
          </a:r>
          <a:endParaRPr lang="ru-RU" dirty="0"/>
        </a:p>
      </dgm:t>
    </dgm:pt>
    <dgm:pt modelId="{4C7B07FA-C389-459B-B476-28B8A406F016}" type="parTrans" cxnId="{FA2DBDD1-892E-491E-B13B-6938A8158BDF}">
      <dgm:prSet/>
      <dgm:spPr/>
      <dgm:t>
        <a:bodyPr/>
        <a:lstStyle/>
        <a:p>
          <a:endParaRPr lang="ru-RU"/>
        </a:p>
      </dgm:t>
    </dgm:pt>
    <dgm:pt modelId="{524D36D6-3F2F-4EBC-8EA5-660DFADD3F3D}" type="sibTrans" cxnId="{FA2DBDD1-892E-491E-B13B-6938A8158BDF}">
      <dgm:prSet/>
      <dgm:spPr/>
      <dgm:t>
        <a:bodyPr/>
        <a:lstStyle/>
        <a:p>
          <a:endParaRPr lang="ru-RU"/>
        </a:p>
      </dgm:t>
    </dgm:pt>
    <dgm:pt modelId="{DF029788-E093-4A01-9083-5C05A22FC90A}">
      <dgm:prSet phldrT="[Текст]"/>
      <dgm:spPr/>
      <dgm:t>
        <a:bodyPr/>
        <a:lstStyle/>
        <a:p>
          <a:r>
            <a:rPr lang="ru-RU" dirty="0" smtClean="0"/>
            <a:t>ИР</a:t>
          </a:r>
          <a:endParaRPr lang="ru-RU" dirty="0"/>
        </a:p>
      </dgm:t>
    </dgm:pt>
    <dgm:pt modelId="{D3F0F171-7806-4B90-A9E2-4BD78307B785}" type="parTrans" cxnId="{07410886-841E-401A-8A78-607D3F64869D}">
      <dgm:prSet/>
      <dgm:spPr/>
      <dgm:t>
        <a:bodyPr/>
        <a:lstStyle/>
        <a:p>
          <a:endParaRPr lang="ru-RU"/>
        </a:p>
      </dgm:t>
    </dgm:pt>
    <dgm:pt modelId="{63D57E9C-1FBC-4CD3-85DD-E01D0D82A785}" type="sibTrans" cxnId="{07410886-841E-401A-8A78-607D3F64869D}">
      <dgm:prSet/>
      <dgm:spPr/>
      <dgm:t>
        <a:bodyPr/>
        <a:lstStyle/>
        <a:p>
          <a:endParaRPr lang="ru-RU"/>
        </a:p>
      </dgm:t>
    </dgm:pt>
    <dgm:pt modelId="{545A4074-A541-474F-96CA-9CFB41A21B5A}">
      <dgm:prSet phldrT="[Текст]"/>
      <dgm:spPr/>
      <dgm:t>
        <a:bodyPr/>
        <a:lstStyle/>
        <a:p>
          <a:r>
            <a:rPr lang="ru-RU" dirty="0" smtClean="0"/>
            <a:t>планируемые</a:t>
          </a:r>
          <a:endParaRPr lang="ru-RU" dirty="0"/>
        </a:p>
      </dgm:t>
    </dgm:pt>
    <dgm:pt modelId="{94785C0E-C5EF-4ABB-8F90-74665EC7BAAC}" type="parTrans" cxnId="{2FBF01D7-ECFC-4995-9576-A5619F53788B}">
      <dgm:prSet/>
      <dgm:spPr/>
      <dgm:t>
        <a:bodyPr/>
        <a:lstStyle/>
        <a:p>
          <a:endParaRPr lang="ru-RU"/>
        </a:p>
      </dgm:t>
    </dgm:pt>
    <dgm:pt modelId="{8451C828-3035-4AFB-80D7-FDC64E088712}" type="sibTrans" cxnId="{2FBF01D7-ECFC-4995-9576-A5619F53788B}">
      <dgm:prSet/>
      <dgm:spPr/>
      <dgm:t>
        <a:bodyPr/>
        <a:lstStyle/>
        <a:p>
          <a:endParaRPr lang="ru-RU"/>
        </a:p>
      </dgm:t>
    </dgm:pt>
    <dgm:pt modelId="{F808F80E-09B9-4BD8-81F6-B55BB6BE3ADE}">
      <dgm:prSet phldrT="[Текст]"/>
      <dgm:spPr/>
      <dgm:t>
        <a:bodyPr/>
        <a:lstStyle/>
        <a:p>
          <a:r>
            <a:rPr lang="ru-RU" dirty="0" smtClean="0"/>
            <a:t>Мини-курсы</a:t>
          </a:r>
          <a:endParaRPr lang="ru-RU" dirty="0"/>
        </a:p>
      </dgm:t>
    </dgm:pt>
    <dgm:pt modelId="{6491D0F8-8D98-4265-B675-1251ABFBB2A9}" type="parTrans" cxnId="{753003AF-1C59-4793-86BE-F8C3204575EA}">
      <dgm:prSet/>
      <dgm:spPr/>
      <dgm:t>
        <a:bodyPr/>
        <a:lstStyle/>
        <a:p>
          <a:endParaRPr lang="ru-RU"/>
        </a:p>
      </dgm:t>
    </dgm:pt>
    <dgm:pt modelId="{6F64E5AD-101F-4815-9675-5E0CB8FFF37D}" type="sibTrans" cxnId="{753003AF-1C59-4793-86BE-F8C3204575EA}">
      <dgm:prSet/>
      <dgm:spPr/>
      <dgm:t>
        <a:bodyPr/>
        <a:lstStyle/>
        <a:p>
          <a:endParaRPr lang="ru-RU"/>
        </a:p>
      </dgm:t>
    </dgm:pt>
    <dgm:pt modelId="{E422A6D0-F7A3-4FA0-A5A8-29F52BEF24A0}">
      <dgm:prSet phldrT="[Текст]"/>
      <dgm:spPr/>
      <dgm:t>
        <a:bodyPr/>
        <a:lstStyle/>
        <a:p>
          <a:r>
            <a:rPr lang="ru-RU" dirty="0" smtClean="0"/>
            <a:t>ИЭ</a:t>
          </a:r>
          <a:endParaRPr lang="ru-RU" dirty="0"/>
        </a:p>
      </dgm:t>
    </dgm:pt>
    <dgm:pt modelId="{091DD8E5-7104-404F-BA84-D3E080BCA2FB}" type="parTrans" cxnId="{5ABB79AE-BA00-4773-8E00-A07BECC61F99}">
      <dgm:prSet/>
      <dgm:spPr/>
      <dgm:t>
        <a:bodyPr/>
        <a:lstStyle/>
        <a:p>
          <a:endParaRPr lang="ru-RU"/>
        </a:p>
      </dgm:t>
    </dgm:pt>
    <dgm:pt modelId="{8FC5A9D2-0DD1-49AB-B516-E5594FEAB6B7}" type="sibTrans" cxnId="{5ABB79AE-BA00-4773-8E00-A07BECC61F99}">
      <dgm:prSet/>
      <dgm:spPr/>
      <dgm:t>
        <a:bodyPr/>
        <a:lstStyle/>
        <a:p>
          <a:endParaRPr lang="ru-RU"/>
        </a:p>
      </dgm:t>
    </dgm:pt>
    <dgm:pt modelId="{4DD4A5ED-86AD-4757-96C7-2C2F3A43526E}">
      <dgm:prSet/>
      <dgm:spPr/>
      <dgm:t>
        <a:bodyPr/>
        <a:lstStyle/>
        <a:p>
          <a:r>
            <a:rPr lang="ru-RU" dirty="0" smtClean="0"/>
            <a:t>Лекции</a:t>
          </a:r>
          <a:endParaRPr lang="ru-RU" dirty="0"/>
        </a:p>
      </dgm:t>
    </dgm:pt>
    <dgm:pt modelId="{4BF5A271-2D16-41D5-8D03-935FF61DB841}" type="parTrans" cxnId="{94FA400B-2717-4FEE-AF35-DB3CBE93D8E5}">
      <dgm:prSet/>
      <dgm:spPr/>
      <dgm:t>
        <a:bodyPr/>
        <a:lstStyle/>
        <a:p>
          <a:endParaRPr lang="ru-RU"/>
        </a:p>
      </dgm:t>
    </dgm:pt>
    <dgm:pt modelId="{CDBE93BA-CF7C-4BF7-8427-8F68A93EA182}" type="sibTrans" cxnId="{94FA400B-2717-4FEE-AF35-DB3CBE93D8E5}">
      <dgm:prSet/>
      <dgm:spPr/>
      <dgm:t>
        <a:bodyPr/>
        <a:lstStyle/>
        <a:p>
          <a:endParaRPr lang="ru-RU"/>
        </a:p>
      </dgm:t>
    </dgm:pt>
    <dgm:pt modelId="{BD3AE513-A1E0-449C-B2B4-BE9AED381972}">
      <dgm:prSet/>
      <dgm:spPr/>
      <dgm:t>
        <a:bodyPr/>
        <a:lstStyle/>
        <a:p>
          <a:r>
            <a:rPr lang="ru-RU" dirty="0" smtClean="0"/>
            <a:t>Лабораторные практикумы</a:t>
          </a:r>
          <a:endParaRPr lang="ru-RU" dirty="0"/>
        </a:p>
      </dgm:t>
    </dgm:pt>
    <dgm:pt modelId="{F1F6B80C-B503-4469-9414-A18BDCD5CC84}" type="parTrans" cxnId="{7AE83E20-B312-49B1-8BF6-B838D9814260}">
      <dgm:prSet/>
      <dgm:spPr/>
      <dgm:t>
        <a:bodyPr/>
        <a:lstStyle/>
        <a:p>
          <a:endParaRPr lang="ru-RU"/>
        </a:p>
      </dgm:t>
    </dgm:pt>
    <dgm:pt modelId="{80B71AF9-334D-4BAC-87F6-42A3D71C1240}" type="sibTrans" cxnId="{7AE83E20-B312-49B1-8BF6-B838D9814260}">
      <dgm:prSet/>
      <dgm:spPr/>
      <dgm:t>
        <a:bodyPr/>
        <a:lstStyle/>
        <a:p>
          <a:endParaRPr lang="ru-RU"/>
        </a:p>
      </dgm:t>
    </dgm:pt>
    <dgm:pt modelId="{833FA136-E19E-4FA1-B140-01A369324A48}">
      <dgm:prSet/>
      <dgm:spPr/>
      <dgm:t>
        <a:bodyPr/>
        <a:lstStyle/>
        <a:p>
          <a:r>
            <a:rPr lang="ru-RU" dirty="0" smtClean="0"/>
            <a:t>Совместные проекты кафедр</a:t>
          </a:r>
          <a:endParaRPr lang="ru-RU" dirty="0"/>
        </a:p>
      </dgm:t>
    </dgm:pt>
    <dgm:pt modelId="{043B4801-0CC2-46FA-9356-E5C3780E255C}" type="parTrans" cxnId="{DEFD13B6-AD21-4F68-BE1D-B5007591F70D}">
      <dgm:prSet/>
      <dgm:spPr/>
      <dgm:t>
        <a:bodyPr/>
        <a:lstStyle/>
        <a:p>
          <a:endParaRPr lang="ru-RU"/>
        </a:p>
      </dgm:t>
    </dgm:pt>
    <dgm:pt modelId="{789E2738-8439-4B51-9637-432B0E257F26}" type="sibTrans" cxnId="{DEFD13B6-AD21-4F68-BE1D-B5007591F70D}">
      <dgm:prSet/>
      <dgm:spPr/>
      <dgm:t>
        <a:bodyPr/>
        <a:lstStyle/>
        <a:p>
          <a:endParaRPr lang="ru-RU"/>
        </a:p>
      </dgm:t>
    </dgm:pt>
    <dgm:pt modelId="{D2AD9EA0-3C83-4C90-9650-83CD0EF67AEB}">
      <dgm:prSet/>
      <dgm:spPr/>
      <dgm:t>
        <a:bodyPr/>
        <a:lstStyle/>
        <a:p>
          <a:r>
            <a:rPr lang="ru-RU" dirty="0" smtClean="0"/>
            <a:t>Совместные занятия НШ+ОШ</a:t>
          </a:r>
          <a:endParaRPr lang="ru-RU" dirty="0"/>
        </a:p>
      </dgm:t>
    </dgm:pt>
    <dgm:pt modelId="{1381E617-DD4B-4FC9-8E50-44A00CE370B2}" type="parTrans" cxnId="{3694F80D-1CBD-461A-B700-E8BEDAB88AD5}">
      <dgm:prSet/>
      <dgm:spPr/>
      <dgm:t>
        <a:bodyPr/>
        <a:lstStyle/>
        <a:p>
          <a:endParaRPr lang="ru-RU"/>
        </a:p>
      </dgm:t>
    </dgm:pt>
    <dgm:pt modelId="{6F55694E-395D-42C5-84FA-6EA08B75958D}" type="sibTrans" cxnId="{3694F80D-1CBD-461A-B700-E8BEDAB88AD5}">
      <dgm:prSet/>
      <dgm:spPr/>
      <dgm:t>
        <a:bodyPr/>
        <a:lstStyle/>
        <a:p>
          <a:endParaRPr lang="ru-RU"/>
        </a:p>
      </dgm:t>
    </dgm:pt>
    <dgm:pt modelId="{86DA7875-7745-4D84-9FA5-0E31FEBD7325}" type="pres">
      <dgm:prSet presAssocID="{6A6D9EF0-5BB1-4B10-89B0-56E36329D88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8595E3C-3A63-4093-8C39-EAC98060C928}" type="pres">
      <dgm:prSet presAssocID="{F06F3275-87E5-47F1-AD4F-6C05458950FB}" presName="root" presStyleCnt="0"/>
      <dgm:spPr/>
    </dgm:pt>
    <dgm:pt modelId="{7D2D96A4-5706-4452-8815-F177178AA597}" type="pres">
      <dgm:prSet presAssocID="{F06F3275-87E5-47F1-AD4F-6C05458950FB}" presName="rootComposite" presStyleCnt="0"/>
      <dgm:spPr/>
    </dgm:pt>
    <dgm:pt modelId="{5CED455E-714B-4378-BE11-14FA6EDBB653}" type="pres">
      <dgm:prSet presAssocID="{F06F3275-87E5-47F1-AD4F-6C05458950FB}" presName="rootText" presStyleLbl="node1" presStyleIdx="0" presStyleCnt="2"/>
      <dgm:spPr/>
      <dgm:t>
        <a:bodyPr/>
        <a:lstStyle/>
        <a:p>
          <a:endParaRPr lang="ru-RU"/>
        </a:p>
      </dgm:t>
    </dgm:pt>
    <dgm:pt modelId="{4EA7ACFD-7B1E-45E9-A15D-B7D540482391}" type="pres">
      <dgm:prSet presAssocID="{F06F3275-87E5-47F1-AD4F-6C05458950FB}" presName="rootConnector" presStyleLbl="node1" presStyleIdx="0" presStyleCnt="2"/>
      <dgm:spPr/>
      <dgm:t>
        <a:bodyPr/>
        <a:lstStyle/>
        <a:p>
          <a:endParaRPr lang="ru-RU"/>
        </a:p>
      </dgm:t>
    </dgm:pt>
    <dgm:pt modelId="{8ADCE2CC-1D95-4000-B06E-E58DC1C5FFE6}" type="pres">
      <dgm:prSet presAssocID="{F06F3275-87E5-47F1-AD4F-6C05458950FB}" presName="childShape" presStyleCnt="0"/>
      <dgm:spPr/>
    </dgm:pt>
    <dgm:pt modelId="{8058555C-807D-41ED-8AD9-412409A53FC8}" type="pres">
      <dgm:prSet presAssocID="{4C7B07FA-C389-459B-B476-28B8A406F016}" presName="Name13" presStyleLbl="parChTrans1D2" presStyleIdx="0" presStyleCnt="8"/>
      <dgm:spPr/>
      <dgm:t>
        <a:bodyPr/>
        <a:lstStyle/>
        <a:p>
          <a:endParaRPr lang="ru-RU"/>
        </a:p>
      </dgm:t>
    </dgm:pt>
    <dgm:pt modelId="{C2B721F7-A0E6-4C91-81D1-E18BB2E57B9E}" type="pres">
      <dgm:prSet presAssocID="{A3A4472C-1F5A-4386-A152-8BBA8F1363B6}" presName="childText" presStyleLbl="bgAcc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3C9B66-8E38-446D-A18A-7194A1C9C341}" type="pres">
      <dgm:prSet presAssocID="{D3F0F171-7806-4B90-A9E2-4BD78307B785}" presName="Name13" presStyleLbl="parChTrans1D2" presStyleIdx="1" presStyleCnt="8"/>
      <dgm:spPr/>
      <dgm:t>
        <a:bodyPr/>
        <a:lstStyle/>
        <a:p>
          <a:endParaRPr lang="ru-RU"/>
        </a:p>
      </dgm:t>
    </dgm:pt>
    <dgm:pt modelId="{7D7B69EE-5A7C-469E-BEA6-13CCE34140BA}" type="pres">
      <dgm:prSet presAssocID="{DF029788-E093-4A01-9083-5C05A22FC90A}" presName="childText" presStyleLbl="bgAcc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D715E6-0D6A-4C6D-9ACD-085015D82C70}" type="pres">
      <dgm:prSet presAssocID="{F1F6B80C-B503-4469-9414-A18BDCD5CC84}" presName="Name13" presStyleLbl="parChTrans1D2" presStyleIdx="2" presStyleCnt="8"/>
      <dgm:spPr/>
      <dgm:t>
        <a:bodyPr/>
        <a:lstStyle/>
        <a:p>
          <a:endParaRPr lang="ru-RU"/>
        </a:p>
      </dgm:t>
    </dgm:pt>
    <dgm:pt modelId="{34ABD7DB-CD55-49C5-8AE4-9D8B4893C49D}" type="pres">
      <dgm:prSet presAssocID="{BD3AE513-A1E0-449C-B2B4-BE9AED381972}" presName="childText" presStyleLbl="bgAcc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010F1F-028B-4FAE-8A35-7745912155B9}" type="pres">
      <dgm:prSet presAssocID="{1381E617-DD4B-4FC9-8E50-44A00CE370B2}" presName="Name13" presStyleLbl="parChTrans1D2" presStyleIdx="3" presStyleCnt="8"/>
      <dgm:spPr/>
      <dgm:t>
        <a:bodyPr/>
        <a:lstStyle/>
        <a:p>
          <a:endParaRPr lang="ru-RU"/>
        </a:p>
      </dgm:t>
    </dgm:pt>
    <dgm:pt modelId="{8C63D520-C78C-4B51-89EA-6828854EE5AC}" type="pres">
      <dgm:prSet presAssocID="{D2AD9EA0-3C83-4C90-9650-83CD0EF67AEB}" presName="childText" presStyleLbl="bgAcc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154DE9-2234-4ECD-8B74-986FF2BF0742}" type="pres">
      <dgm:prSet presAssocID="{545A4074-A541-474F-96CA-9CFB41A21B5A}" presName="root" presStyleCnt="0"/>
      <dgm:spPr/>
    </dgm:pt>
    <dgm:pt modelId="{71B54564-970F-408D-B1BE-4067886055D0}" type="pres">
      <dgm:prSet presAssocID="{545A4074-A541-474F-96CA-9CFB41A21B5A}" presName="rootComposite" presStyleCnt="0"/>
      <dgm:spPr/>
    </dgm:pt>
    <dgm:pt modelId="{226E8B5E-3EFD-4454-BB37-4F005C788DDB}" type="pres">
      <dgm:prSet presAssocID="{545A4074-A541-474F-96CA-9CFB41A21B5A}" presName="rootText" presStyleLbl="node1" presStyleIdx="1" presStyleCnt="2"/>
      <dgm:spPr/>
      <dgm:t>
        <a:bodyPr/>
        <a:lstStyle/>
        <a:p>
          <a:endParaRPr lang="ru-RU"/>
        </a:p>
      </dgm:t>
    </dgm:pt>
    <dgm:pt modelId="{5F9DF473-B7BE-4588-8E06-BA21A3BA5D3B}" type="pres">
      <dgm:prSet presAssocID="{545A4074-A541-474F-96CA-9CFB41A21B5A}" presName="rootConnector" presStyleLbl="node1" presStyleIdx="1" presStyleCnt="2"/>
      <dgm:spPr/>
      <dgm:t>
        <a:bodyPr/>
        <a:lstStyle/>
        <a:p>
          <a:endParaRPr lang="ru-RU"/>
        </a:p>
      </dgm:t>
    </dgm:pt>
    <dgm:pt modelId="{1795C292-C2D4-4223-B0DF-4D846ABF6ABA}" type="pres">
      <dgm:prSet presAssocID="{545A4074-A541-474F-96CA-9CFB41A21B5A}" presName="childShape" presStyleCnt="0"/>
      <dgm:spPr/>
    </dgm:pt>
    <dgm:pt modelId="{F618958C-DEB4-4F94-8746-3CAC7495AB78}" type="pres">
      <dgm:prSet presAssocID="{6491D0F8-8D98-4265-B675-1251ABFBB2A9}" presName="Name13" presStyleLbl="parChTrans1D2" presStyleIdx="4" presStyleCnt="8"/>
      <dgm:spPr/>
      <dgm:t>
        <a:bodyPr/>
        <a:lstStyle/>
        <a:p>
          <a:endParaRPr lang="ru-RU"/>
        </a:p>
      </dgm:t>
    </dgm:pt>
    <dgm:pt modelId="{EC486448-8753-418D-AD43-E7BDDF4E5D84}" type="pres">
      <dgm:prSet presAssocID="{F808F80E-09B9-4BD8-81F6-B55BB6BE3ADE}" presName="childText" presStyleLbl="bgAcc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185F35-E158-4C4D-A0A7-6F74E30DA50E}" type="pres">
      <dgm:prSet presAssocID="{091DD8E5-7104-404F-BA84-D3E080BCA2FB}" presName="Name13" presStyleLbl="parChTrans1D2" presStyleIdx="5" presStyleCnt="8"/>
      <dgm:spPr/>
      <dgm:t>
        <a:bodyPr/>
        <a:lstStyle/>
        <a:p>
          <a:endParaRPr lang="ru-RU"/>
        </a:p>
      </dgm:t>
    </dgm:pt>
    <dgm:pt modelId="{0E92DFAA-75C9-448B-848D-757C20B1FEB4}" type="pres">
      <dgm:prSet presAssocID="{E422A6D0-F7A3-4FA0-A5A8-29F52BEF24A0}" presName="childText" presStyleLbl="bgAcc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777D53-2FCE-4D2A-AA52-FBD9BD9D9611}" type="pres">
      <dgm:prSet presAssocID="{4BF5A271-2D16-41D5-8D03-935FF61DB841}" presName="Name13" presStyleLbl="parChTrans1D2" presStyleIdx="6" presStyleCnt="8"/>
      <dgm:spPr/>
      <dgm:t>
        <a:bodyPr/>
        <a:lstStyle/>
        <a:p>
          <a:endParaRPr lang="ru-RU"/>
        </a:p>
      </dgm:t>
    </dgm:pt>
    <dgm:pt modelId="{B598226E-D68E-4CE7-AA5B-ECB3CD075224}" type="pres">
      <dgm:prSet presAssocID="{4DD4A5ED-86AD-4757-96C7-2C2F3A43526E}" presName="childText" presStyleLbl="bgAcc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E6F4AD-79B0-49B1-8F01-FEAF14B912C0}" type="pres">
      <dgm:prSet presAssocID="{043B4801-0CC2-46FA-9356-E5C3780E255C}" presName="Name13" presStyleLbl="parChTrans1D2" presStyleIdx="7" presStyleCnt="8"/>
      <dgm:spPr/>
      <dgm:t>
        <a:bodyPr/>
        <a:lstStyle/>
        <a:p>
          <a:endParaRPr lang="ru-RU"/>
        </a:p>
      </dgm:t>
    </dgm:pt>
    <dgm:pt modelId="{8E0CB5FC-ED22-4D01-BE35-655470206216}" type="pres">
      <dgm:prSet presAssocID="{833FA136-E19E-4FA1-B140-01A369324A48}" presName="childText" presStyleLbl="bgAcc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B1F82D9-14C8-4FD6-B830-4EB206F4D15A}" type="presOf" srcId="{4C7B07FA-C389-459B-B476-28B8A406F016}" destId="{8058555C-807D-41ED-8AD9-412409A53FC8}" srcOrd="0" destOrd="0" presId="urn:microsoft.com/office/officeart/2005/8/layout/hierarchy3"/>
    <dgm:cxn modelId="{F06225F3-B6B5-49F0-BD68-CF39520633C0}" type="presOf" srcId="{043B4801-0CC2-46FA-9356-E5C3780E255C}" destId="{62E6F4AD-79B0-49B1-8F01-FEAF14B912C0}" srcOrd="0" destOrd="0" presId="urn:microsoft.com/office/officeart/2005/8/layout/hierarchy3"/>
    <dgm:cxn modelId="{15839E2F-AD97-4925-93F6-111362E711BD}" type="presOf" srcId="{091DD8E5-7104-404F-BA84-D3E080BCA2FB}" destId="{AF185F35-E158-4C4D-A0A7-6F74E30DA50E}" srcOrd="0" destOrd="0" presId="urn:microsoft.com/office/officeart/2005/8/layout/hierarchy3"/>
    <dgm:cxn modelId="{0712C7D8-26CD-4BE4-A3BA-69AA581A8C4D}" type="presOf" srcId="{4BF5A271-2D16-41D5-8D03-935FF61DB841}" destId="{D6777D53-2FCE-4D2A-AA52-FBD9BD9D9611}" srcOrd="0" destOrd="0" presId="urn:microsoft.com/office/officeart/2005/8/layout/hierarchy3"/>
    <dgm:cxn modelId="{16E4D6CA-D874-49D4-AC79-EDBE7303CF89}" type="presOf" srcId="{F1F6B80C-B503-4469-9414-A18BDCD5CC84}" destId="{7CD715E6-0D6A-4C6D-9ACD-085015D82C70}" srcOrd="0" destOrd="0" presId="urn:microsoft.com/office/officeart/2005/8/layout/hierarchy3"/>
    <dgm:cxn modelId="{2FBF01D7-ECFC-4995-9576-A5619F53788B}" srcId="{6A6D9EF0-5BB1-4B10-89B0-56E36329D889}" destId="{545A4074-A541-474F-96CA-9CFB41A21B5A}" srcOrd="1" destOrd="0" parTransId="{94785C0E-C5EF-4ABB-8F90-74665EC7BAAC}" sibTransId="{8451C828-3035-4AFB-80D7-FDC64E088712}"/>
    <dgm:cxn modelId="{DEFD13B6-AD21-4F68-BE1D-B5007591F70D}" srcId="{545A4074-A541-474F-96CA-9CFB41A21B5A}" destId="{833FA136-E19E-4FA1-B140-01A369324A48}" srcOrd="3" destOrd="0" parTransId="{043B4801-0CC2-46FA-9356-E5C3780E255C}" sibTransId="{789E2738-8439-4B51-9637-432B0E257F26}"/>
    <dgm:cxn modelId="{5BAE1AC0-960F-4E34-8F3A-C6FCBE10CCEE}" type="presOf" srcId="{A3A4472C-1F5A-4386-A152-8BBA8F1363B6}" destId="{C2B721F7-A0E6-4C91-81D1-E18BB2E57B9E}" srcOrd="0" destOrd="0" presId="urn:microsoft.com/office/officeart/2005/8/layout/hierarchy3"/>
    <dgm:cxn modelId="{5ABB79AE-BA00-4773-8E00-A07BECC61F99}" srcId="{545A4074-A541-474F-96CA-9CFB41A21B5A}" destId="{E422A6D0-F7A3-4FA0-A5A8-29F52BEF24A0}" srcOrd="1" destOrd="0" parTransId="{091DD8E5-7104-404F-BA84-D3E080BCA2FB}" sibTransId="{8FC5A9D2-0DD1-49AB-B516-E5594FEAB6B7}"/>
    <dgm:cxn modelId="{07410886-841E-401A-8A78-607D3F64869D}" srcId="{F06F3275-87E5-47F1-AD4F-6C05458950FB}" destId="{DF029788-E093-4A01-9083-5C05A22FC90A}" srcOrd="1" destOrd="0" parTransId="{D3F0F171-7806-4B90-A9E2-4BD78307B785}" sibTransId="{63D57E9C-1FBC-4CD3-85DD-E01D0D82A785}"/>
    <dgm:cxn modelId="{B6E21DF5-D2A3-4EA8-8C18-D60D7B7262AD}" type="presOf" srcId="{BD3AE513-A1E0-449C-B2B4-BE9AED381972}" destId="{34ABD7DB-CD55-49C5-8AE4-9D8B4893C49D}" srcOrd="0" destOrd="0" presId="urn:microsoft.com/office/officeart/2005/8/layout/hierarchy3"/>
    <dgm:cxn modelId="{5C1CD61A-A913-4622-A557-017F3ABF8A19}" type="presOf" srcId="{D2AD9EA0-3C83-4C90-9650-83CD0EF67AEB}" destId="{8C63D520-C78C-4B51-89EA-6828854EE5AC}" srcOrd="0" destOrd="0" presId="urn:microsoft.com/office/officeart/2005/8/layout/hierarchy3"/>
    <dgm:cxn modelId="{90364E54-C767-4614-B904-139F8DCEA268}" type="presOf" srcId="{D3F0F171-7806-4B90-A9E2-4BD78307B785}" destId="{AF3C9B66-8E38-446D-A18A-7194A1C9C341}" srcOrd="0" destOrd="0" presId="urn:microsoft.com/office/officeart/2005/8/layout/hierarchy3"/>
    <dgm:cxn modelId="{6A1DF31B-D4AA-419C-B694-9928AD879C64}" srcId="{6A6D9EF0-5BB1-4B10-89B0-56E36329D889}" destId="{F06F3275-87E5-47F1-AD4F-6C05458950FB}" srcOrd="0" destOrd="0" parTransId="{949300EF-0377-4377-B7BF-F95427F66858}" sibTransId="{22A63B46-4601-461E-8D67-9731E8E0985F}"/>
    <dgm:cxn modelId="{94FA400B-2717-4FEE-AF35-DB3CBE93D8E5}" srcId="{545A4074-A541-474F-96CA-9CFB41A21B5A}" destId="{4DD4A5ED-86AD-4757-96C7-2C2F3A43526E}" srcOrd="2" destOrd="0" parTransId="{4BF5A271-2D16-41D5-8D03-935FF61DB841}" sibTransId="{CDBE93BA-CF7C-4BF7-8427-8F68A93EA182}"/>
    <dgm:cxn modelId="{E3E58038-3BCB-479A-9A14-B82019A7E891}" type="presOf" srcId="{1381E617-DD4B-4FC9-8E50-44A00CE370B2}" destId="{94010F1F-028B-4FAE-8A35-7745912155B9}" srcOrd="0" destOrd="0" presId="urn:microsoft.com/office/officeart/2005/8/layout/hierarchy3"/>
    <dgm:cxn modelId="{DFD5350C-1537-47DC-A0F6-5821258104CC}" type="presOf" srcId="{4DD4A5ED-86AD-4757-96C7-2C2F3A43526E}" destId="{B598226E-D68E-4CE7-AA5B-ECB3CD075224}" srcOrd="0" destOrd="0" presId="urn:microsoft.com/office/officeart/2005/8/layout/hierarchy3"/>
    <dgm:cxn modelId="{7AE83E20-B312-49B1-8BF6-B838D9814260}" srcId="{F06F3275-87E5-47F1-AD4F-6C05458950FB}" destId="{BD3AE513-A1E0-449C-B2B4-BE9AED381972}" srcOrd="2" destOrd="0" parTransId="{F1F6B80C-B503-4469-9414-A18BDCD5CC84}" sibTransId="{80B71AF9-334D-4BAC-87F6-42A3D71C1240}"/>
    <dgm:cxn modelId="{365C2431-AB98-4897-AB6F-80D4BFAFEDEE}" type="presOf" srcId="{6491D0F8-8D98-4265-B675-1251ABFBB2A9}" destId="{F618958C-DEB4-4F94-8746-3CAC7495AB78}" srcOrd="0" destOrd="0" presId="urn:microsoft.com/office/officeart/2005/8/layout/hierarchy3"/>
    <dgm:cxn modelId="{FA2DBDD1-892E-491E-B13B-6938A8158BDF}" srcId="{F06F3275-87E5-47F1-AD4F-6C05458950FB}" destId="{A3A4472C-1F5A-4386-A152-8BBA8F1363B6}" srcOrd="0" destOrd="0" parTransId="{4C7B07FA-C389-459B-B476-28B8A406F016}" sibTransId="{524D36D6-3F2F-4EBC-8EA5-660DFADD3F3D}"/>
    <dgm:cxn modelId="{DB84526E-34F8-484D-A053-C21EA12AA0FE}" type="presOf" srcId="{F808F80E-09B9-4BD8-81F6-B55BB6BE3ADE}" destId="{EC486448-8753-418D-AD43-E7BDDF4E5D84}" srcOrd="0" destOrd="0" presId="urn:microsoft.com/office/officeart/2005/8/layout/hierarchy3"/>
    <dgm:cxn modelId="{1427ABE1-59BC-4B29-AFA2-40CB3DDDDC14}" type="presOf" srcId="{F06F3275-87E5-47F1-AD4F-6C05458950FB}" destId="{5CED455E-714B-4378-BE11-14FA6EDBB653}" srcOrd="0" destOrd="0" presId="urn:microsoft.com/office/officeart/2005/8/layout/hierarchy3"/>
    <dgm:cxn modelId="{3694F80D-1CBD-461A-B700-E8BEDAB88AD5}" srcId="{F06F3275-87E5-47F1-AD4F-6C05458950FB}" destId="{D2AD9EA0-3C83-4C90-9650-83CD0EF67AEB}" srcOrd="3" destOrd="0" parTransId="{1381E617-DD4B-4FC9-8E50-44A00CE370B2}" sibTransId="{6F55694E-395D-42C5-84FA-6EA08B75958D}"/>
    <dgm:cxn modelId="{5A42F3A1-A59E-4860-A56F-10F38934C9C7}" type="presOf" srcId="{DF029788-E093-4A01-9083-5C05A22FC90A}" destId="{7D7B69EE-5A7C-469E-BEA6-13CCE34140BA}" srcOrd="0" destOrd="0" presId="urn:microsoft.com/office/officeart/2005/8/layout/hierarchy3"/>
    <dgm:cxn modelId="{03933FD5-8F59-4A4B-8E93-1EEF39FF2676}" type="presOf" srcId="{F06F3275-87E5-47F1-AD4F-6C05458950FB}" destId="{4EA7ACFD-7B1E-45E9-A15D-B7D540482391}" srcOrd="1" destOrd="0" presId="urn:microsoft.com/office/officeart/2005/8/layout/hierarchy3"/>
    <dgm:cxn modelId="{753003AF-1C59-4793-86BE-F8C3204575EA}" srcId="{545A4074-A541-474F-96CA-9CFB41A21B5A}" destId="{F808F80E-09B9-4BD8-81F6-B55BB6BE3ADE}" srcOrd="0" destOrd="0" parTransId="{6491D0F8-8D98-4265-B675-1251ABFBB2A9}" sibTransId="{6F64E5AD-101F-4815-9675-5E0CB8FFF37D}"/>
    <dgm:cxn modelId="{9D69E94F-CE12-4322-A629-92989D3470E6}" type="presOf" srcId="{E422A6D0-F7A3-4FA0-A5A8-29F52BEF24A0}" destId="{0E92DFAA-75C9-448B-848D-757C20B1FEB4}" srcOrd="0" destOrd="0" presId="urn:microsoft.com/office/officeart/2005/8/layout/hierarchy3"/>
    <dgm:cxn modelId="{BEE73D01-8140-45B1-B571-5C72A65EED5D}" type="presOf" srcId="{545A4074-A541-474F-96CA-9CFB41A21B5A}" destId="{5F9DF473-B7BE-4588-8E06-BA21A3BA5D3B}" srcOrd="1" destOrd="0" presId="urn:microsoft.com/office/officeart/2005/8/layout/hierarchy3"/>
    <dgm:cxn modelId="{945EE255-2D84-45D8-85FB-B35A897E811D}" type="presOf" srcId="{545A4074-A541-474F-96CA-9CFB41A21B5A}" destId="{226E8B5E-3EFD-4454-BB37-4F005C788DDB}" srcOrd="0" destOrd="0" presId="urn:microsoft.com/office/officeart/2005/8/layout/hierarchy3"/>
    <dgm:cxn modelId="{DE4165BF-B4A3-41DA-BDA8-69BB50FA7ECA}" type="presOf" srcId="{6A6D9EF0-5BB1-4B10-89B0-56E36329D889}" destId="{86DA7875-7745-4D84-9FA5-0E31FEBD7325}" srcOrd="0" destOrd="0" presId="urn:microsoft.com/office/officeart/2005/8/layout/hierarchy3"/>
    <dgm:cxn modelId="{C554C0E4-E0D7-4A6D-9BB1-51848185E3A0}" type="presOf" srcId="{833FA136-E19E-4FA1-B140-01A369324A48}" destId="{8E0CB5FC-ED22-4D01-BE35-655470206216}" srcOrd="0" destOrd="0" presId="urn:microsoft.com/office/officeart/2005/8/layout/hierarchy3"/>
    <dgm:cxn modelId="{32686328-571A-4CED-824A-B0E1B0999BB8}" type="presParOf" srcId="{86DA7875-7745-4D84-9FA5-0E31FEBD7325}" destId="{E8595E3C-3A63-4093-8C39-EAC98060C928}" srcOrd="0" destOrd="0" presId="urn:microsoft.com/office/officeart/2005/8/layout/hierarchy3"/>
    <dgm:cxn modelId="{94D64B9F-76A1-4280-BF22-5F0E84802BA1}" type="presParOf" srcId="{E8595E3C-3A63-4093-8C39-EAC98060C928}" destId="{7D2D96A4-5706-4452-8815-F177178AA597}" srcOrd="0" destOrd="0" presId="urn:microsoft.com/office/officeart/2005/8/layout/hierarchy3"/>
    <dgm:cxn modelId="{D569E2EF-DC85-4803-85EB-B0B8D76C0D72}" type="presParOf" srcId="{7D2D96A4-5706-4452-8815-F177178AA597}" destId="{5CED455E-714B-4378-BE11-14FA6EDBB653}" srcOrd="0" destOrd="0" presId="urn:microsoft.com/office/officeart/2005/8/layout/hierarchy3"/>
    <dgm:cxn modelId="{1671D5DB-419B-47DF-940B-D94501B71ADB}" type="presParOf" srcId="{7D2D96A4-5706-4452-8815-F177178AA597}" destId="{4EA7ACFD-7B1E-45E9-A15D-B7D540482391}" srcOrd="1" destOrd="0" presId="urn:microsoft.com/office/officeart/2005/8/layout/hierarchy3"/>
    <dgm:cxn modelId="{03921F18-8647-49B3-BDFD-E5483EB87E09}" type="presParOf" srcId="{E8595E3C-3A63-4093-8C39-EAC98060C928}" destId="{8ADCE2CC-1D95-4000-B06E-E58DC1C5FFE6}" srcOrd="1" destOrd="0" presId="urn:microsoft.com/office/officeart/2005/8/layout/hierarchy3"/>
    <dgm:cxn modelId="{8CF15615-828A-4514-87B8-8C8E8AF87DB6}" type="presParOf" srcId="{8ADCE2CC-1D95-4000-B06E-E58DC1C5FFE6}" destId="{8058555C-807D-41ED-8AD9-412409A53FC8}" srcOrd="0" destOrd="0" presId="urn:microsoft.com/office/officeart/2005/8/layout/hierarchy3"/>
    <dgm:cxn modelId="{9367A15E-4A23-4981-83D9-688FAC5DA1DE}" type="presParOf" srcId="{8ADCE2CC-1D95-4000-B06E-E58DC1C5FFE6}" destId="{C2B721F7-A0E6-4C91-81D1-E18BB2E57B9E}" srcOrd="1" destOrd="0" presId="urn:microsoft.com/office/officeart/2005/8/layout/hierarchy3"/>
    <dgm:cxn modelId="{10AD715D-6D72-43ED-805F-A9714C2CE9C6}" type="presParOf" srcId="{8ADCE2CC-1D95-4000-B06E-E58DC1C5FFE6}" destId="{AF3C9B66-8E38-446D-A18A-7194A1C9C341}" srcOrd="2" destOrd="0" presId="urn:microsoft.com/office/officeart/2005/8/layout/hierarchy3"/>
    <dgm:cxn modelId="{B1000F51-6261-435B-A679-04849C2C6E89}" type="presParOf" srcId="{8ADCE2CC-1D95-4000-B06E-E58DC1C5FFE6}" destId="{7D7B69EE-5A7C-469E-BEA6-13CCE34140BA}" srcOrd="3" destOrd="0" presId="urn:microsoft.com/office/officeart/2005/8/layout/hierarchy3"/>
    <dgm:cxn modelId="{FA802B3F-C3C1-4176-991B-6C61A57FC609}" type="presParOf" srcId="{8ADCE2CC-1D95-4000-B06E-E58DC1C5FFE6}" destId="{7CD715E6-0D6A-4C6D-9ACD-085015D82C70}" srcOrd="4" destOrd="0" presId="urn:microsoft.com/office/officeart/2005/8/layout/hierarchy3"/>
    <dgm:cxn modelId="{83352C88-4486-449B-B58B-F8E7E5CB4439}" type="presParOf" srcId="{8ADCE2CC-1D95-4000-B06E-E58DC1C5FFE6}" destId="{34ABD7DB-CD55-49C5-8AE4-9D8B4893C49D}" srcOrd="5" destOrd="0" presId="urn:microsoft.com/office/officeart/2005/8/layout/hierarchy3"/>
    <dgm:cxn modelId="{FCCDB97C-D3D2-46D7-84E4-1B0148A92AAD}" type="presParOf" srcId="{8ADCE2CC-1D95-4000-B06E-E58DC1C5FFE6}" destId="{94010F1F-028B-4FAE-8A35-7745912155B9}" srcOrd="6" destOrd="0" presId="urn:microsoft.com/office/officeart/2005/8/layout/hierarchy3"/>
    <dgm:cxn modelId="{5ECA1C47-511B-43B6-8960-1C5070666CC8}" type="presParOf" srcId="{8ADCE2CC-1D95-4000-B06E-E58DC1C5FFE6}" destId="{8C63D520-C78C-4B51-89EA-6828854EE5AC}" srcOrd="7" destOrd="0" presId="urn:microsoft.com/office/officeart/2005/8/layout/hierarchy3"/>
    <dgm:cxn modelId="{315498B0-7EBE-4769-AE56-A00054D93EE5}" type="presParOf" srcId="{86DA7875-7745-4D84-9FA5-0E31FEBD7325}" destId="{A7154DE9-2234-4ECD-8B74-986FF2BF0742}" srcOrd="1" destOrd="0" presId="urn:microsoft.com/office/officeart/2005/8/layout/hierarchy3"/>
    <dgm:cxn modelId="{166117DB-39A1-4881-85FE-1149939BFC06}" type="presParOf" srcId="{A7154DE9-2234-4ECD-8B74-986FF2BF0742}" destId="{71B54564-970F-408D-B1BE-4067886055D0}" srcOrd="0" destOrd="0" presId="urn:microsoft.com/office/officeart/2005/8/layout/hierarchy3"/>
    <dgm:cxn modelId="{23606BFF-6050-41FF-8785-0C41A1030D9C}" type="presParOf" srcId="{71B54564-970F-408D-B1BE-4067886055D0}" destId="{226E8B5E-3EFD-4454-BB37-4F005C788DDB}" srcOrd="0" destOrd="0" presId="urn:microsoft.com/office/officeart/2005/8/layout/hierarchy3"/>
    <dgm:cxn modelId="{81B1C732-F737-4EC1-A35A-0040CB6D5DA2}" type="presParOf" srcId="{71B54564-970F-408D-B1BE-4067886055D0}" destId="{5F9DF473-B7BE-4588-8E06-BA21A3BA5D3B}" srcOrd="1" destOrd="0" presId="urn:microsoft.com/office/officeart/2005/8/layout/hierarchy3"/>
    <dgm:cxn modelId="{F8804CAF-0948-4E5A-8338-157377AA7E38}" type="presParOf" srcId="{A7154DE9-2234-4ECD-8B74-986FF2BF0742}" destId="{1795C292-C2D4-4223-B0DF-4D846ABF6ABA}" srcOrd="1" destOrd="0" presId="urn:microsoft.com/office/officeart/2005/8/layout/hierarchy3"/>
    <dgm:cxn modelId="{95B34646-E8C6-40E7-A10E-A87EDADD3E6A}" type="presParOf" srcId="{1795C292-C2D4-4223-B0DF-4D846ABF6ABA}" destId="{F618958C-DEB4-4F94-8746-3CAC7495AB78}" srcOrd="0" destOrd="0" presId="urn:microsoft.com/office/officeart/2005/8/layout/hierarchy3"/>
    <dgm:cxn modelId="{84D26423-246A-4E3B-AC7C-05EAF2A1A300}" type="presParOf" srcId="{1795C292-C2D4-4223-B0DF-4D846ABF6ABA}" destId="{EC486448-8753-418D-AD43-E7BDDF4E5D84}" srcOrd="1" destOrd="0" presId="urn:microsoft.com/office/officeart/2005/8/layout/hierarchy3"/>
    <dgm:cxn modelId="{BDEB1FE7-6B4E-4EB3-BA25-F5C223550F1D}" type="presParOf" srcId="{1795C292-C2D4-4223-B0DF-4D846ABF6ABA}" destId="{AF185F35-E158-4C4D-A0A7-6F74E30DA50E}" srcOrd="2" destOrd="0" presId="urn:microsoft.com/office/officeart/2005/8/layout/hierarchy3"/>
    <dgm:cxn modelId="{CEBD867C-7AC7-4321-810D-8268350D54F8}" type="presParOf" srcId="{1795C292-C2D4-4223-B0DF-4D846ABF6ABA}" destId="{0E92DFAA-75C9-448B-848D-757C20B1FEB4}" srcOrd="3" destOrd="0" presId="urn:microsoft.com/office/officeart/2005/8/layout/hierarchy3"/>
    <dgm:cxn modelId="{25DC6DEB-1192-4387-AB1B-2CB2E7E1122E}" type="presParOf" srcId="{1795C292-C2D4-4223-B0DF-4D846ABF6ABA}" destId="{D6777D53-2FCE-4D2A-AA52-FBD9BD9D9611}" srcOrd="4" destOrd="0" presId="urn:microsoft.com/office/officeart/2005/8/layout/hierarchy3"/>
    <dgm:cxn modelId="{640EEBBB-8962-42A4-8060-DDE2A50F64E2}" type="presParOf" srcId="{1795C292-C2D4-4223-B0DF-4D846ABF6ABA}" destId="{B598226E-D68E-4CE7-AA5B-ECB3CD075224}" srcOrd="5" destOrd="0" presId="urn:microsoft.com/office/officeart/2005/8/layout/hierarchy3"/>
    <dgm:cxn modelId="{7032A4AB-5F1E-4BDD-8BAF-E70907AC7B7B}" type="presParOf" srcId="{1795C292-C2D4-4223-B0DF-4D846ABF6ABA}" destId="{62E6F4AD-79B0-49B1-8F01-FEAF14B912C0}" srcOrd="6" destOrd="0" presId="urn:microsoft.com/office/officeart/2005/8/layout/hierarchy3"/>
    <dgm:cxn modelId="{A6613A12-A35D-4DF7-9029-B6291BE3B8D7}" type="presParOf" srcId="{1795C292-C2D4-4223-B0DF-4D846ABF6ABA}" destId="{8E0CB5FC-ED22-4D01-BE35-655470206216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7EB96A7-A963-403D-86FE-EDD4078D776D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6326F3CF-633B-40E2-9BA6-03B773393E80}">
      <dgm:prSet phldrT="[Текст]"/>
      <dgm:spPr/>
      <dgm:t>
        <a:bodyPr/>
        <a:lstStyle/>
        <a:p>
          <a:r>
            <a:rPr lang="ru-RU" dirty="0" smtClean="0"/>
            <a:t>Участие в дистанционных олимпиадах</a:t>
          </a:r>
          <a:endParaRPr lang="ru-RU" dirty="0"/>
        </a:p>
      </dgm:t>
    </dgm:pt>
    <dgm:pt modelId="{BAA19CFF-67E9-46B1-89C8-C1EEA7C703FF}" type="parTrans" cxnId="{F747FF3F-DD27-410F-A7DC-03E8CEA9DC14}">
      <dgm:prSet/>
      <dgm:spPr/>
      <dgm:t>
        <a:bodyPr/>
        <a:lstStyle/>
        <a:p>
          <a:endParaRPr lang="ru-RU"/>
        </a:p>
      </dgm:t>
    </dgm:pt>
    <dgm:pt modelId="{6B09EE77-15C5-4AE3-9AA8-498D4FC1EF26}" type="sibTrans" cxnId="{F747FF3F-DD27-410F-A7DC-03E8CEA9DC14}">
      <dgm:prSet/>
      <dgm:spPr/>
      <dgm:t>
        <a:bodyPr/>
        <a:lstStyle/>
        <a:p>
          <a:endParaRPr lang="ru-RU"/>
        </a:p>
      </dgm:t>
    </dgm:pt>
    <dgm:pt modelId="{8D641A11-DD8A-42EA-A40A-A06DA7BE0AA7}">
      <dgm:prSet phldrT="[Текст]"/>
      <dgm:spPr/>
      <dgm:t>
        <a:bodyPr/>
        <a:lstStyle/>
        <a:p>
          <a:r>
            <a:rPr lang="ru-RU" dirty="0" smtClean="0"/>
            <a:t>Интеллектуальные марафоны в Лицее</a:t>
          </a:r>
          <a:endParaRPr lang="ru-RU" dirty="0"/>
        </a:p>
      </dgm:t>
    </dgm:pt>
    <dgm:pt modelId="{42CDFC12-F8D6-42D3-A3A9-E2B571049FA0}" type="parTrans" cxnId="{2A20ACEB-BA57-451F-BE01-D492132E80D5}">
      <dgm:prSet/>
      <dgm:spPr/>
      <dgm:t>
        <a:bodyPr/>
        <a:lstStyle/>
        <a:p>
          <a:endParaRPr lang="ru-RU"/>
        </a:p>
      </dgm:t>
    </dgm:pt>
    <dgm:pt modelId="{106E8665-3420-4800-B994-CCA4FC08398D}" type="sibTrans" cxnId="{2A20ACEB-BA57-451F-BE01-D492132E80D5}">
      <dgm:prSet/>
      <dgm:spPr/>
      <dgm:t>
        <a:bodyPr/>
        <a:lstStyle/>
        <a:p>
          <a:endParaRPr lang="ru-RU"/>
        </a:p>
      </dgm:t>
    </dgm:pt>
    <dgm:pt modelId="{07E2AD3F-05CD-4E94-84EA-5C4BEDAAEA13}">
      <dgm:prSet phldrT="[Текст]"/>
      <dgm:spPr/>
      <dgm:t>
        <a:bodyPr/>
        <a:lstStyle/>
        <a:p>
          <a:r>
            <a:rPr lang="ru-RU" dirty="0" smtClean="0"/>
            <a:t>100% охват лицеистов олимпиадным движением</a:t>
          </a:r>
          <a:endParaRPr lang="ru-RU" dirty="0"/>
        </a:p>
      </dgm:t>
    </dgm:pt>
    <dgm:pt modelId="{C1B6E40B-F22F-48C9-90D6-28D64E63D851}" type="parTrans" cxnId="{A61737D6-BA30-4EEC-8505-8986BAB40651}">
      <dgm:prSet/>
      <dgm:spPr/>
      <dgm:t>
        <a:bodyPr/>
        <a:lstStyle/>
        <a:p>
          <a:endParaRPr lang="ru-RU"/>
        </a:p>
      </dgm:t>
    </dgm:pt>
    <dgm:pt modelId="{0B87A060-1F58-41DD-8750-53F8C00792CF}" type="sibTrans" cxnId="{A61737D6-BA30-4EEC-8505-8986BAB40651}">
      <dgm:prSet/>
      <dgm:spPr/>
      <dgm:t>
        <a:bodyPr/>
        <a:lstStyle/>
        <a:p>
          <a:endParaRPr lang="ru-RU"/>
        </a:p>
      </dgm:t>
    </dgm:pt>
    <dgm:pt modelId="{F5960403-F98A-4CE1-93A2-396A6A763811}" type="pres">
      <dgm:prSet presAssocID="{B7EB96A7-A963-403D-86FE-EDD4078D776D}" presName="arrowDiagram" presStyleCnt="0">
        <dgm:presLayoutVars>
          <dgm:chMax val="5"/>
          <dgm:dir/>
          <dgm:resizeHandles val="exact"/>
        </dgm:presLayoutVars>
      </dgm:prSet>
      <dgm:spPr/>
    </dgm:pt>
    <dgm:pt modelId="{731A86EA-683C-4795-ABE4-5FFB183831CD}" type="pres">
      <dgm:prSet presAssocID="{B7EB96A7-A963-403D-86FE-EDD4078D776D}" presName="arrow" presStyleLbl="bgShp" presStyleIdx="0" presStyleCnt="1"/>
      <dgm:spPr/>
    </dgm:pt>
    <dgm:pt modelId="{06E60CA8-2FF8-46D7-B7A0-D879B5F4E2F4}" type="pres">
      <dgm:prSet presAssocID="{B7EB96A7-A963-403D-86FE-EDD4078D776D}" presName="arrowDiagram3" presStyleCnt="0"/>
      <dgm:spPr/>
    </dgm:pt>
    <dgm:pt modelId="{32DB4587-5010-46E3-B10B-48771BE5636F}" type="pres">
      <dgm:prSet presAssocID="{6326F3CF-633B-40E2-9BA6-03B773393E80}" presName="bullet3a" presStyleLbl="node1" presStyleIdx="0" presStyleCnt="3"/>
      <dgm:spPr/>
    </dgm:pt>
    <dgm:pt modelId="{BEAF086E-2A22-4328-AA72-8729CB6151EF}" type="pres">
      <dgm:prSet presAssocID="{6326F3CF-633B-40E2-9BA6-03B773393E80}" presName="textBox3a" presStyleLbl="revTx" presStyleIdx="0" presStyleCnt="3" custScaleX="2698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1C486F-B1E4-4648-B9F9-C4CE7BA650DE}" type="pres">
      <dgm:prSet presAssocID="{8D641A11-DD8A-42EA-A40A-A06DA7BE0AA7}" presName="bullet3b" presStyleLbl="node1" presStyleIdx="1" presStyleCnt="3"/>
      <dgm:spPr/>
    </dgm:pt>
    <dgm:pt modelId="{4943340A-82CA-4CBA-908C-2947CCE00A8E}" type="pres">
      <dgm:prSet presAssocID="{8D641A11-DD8A-42EA-A40A-A06DA7BE0AA7}" presName="textBox3b" presStyleLbl="revTx" presStyleIdx="1" presStyleCnt="3" custScaleX="309579" custScaleY="41248" custLinFactNeighborX="-4922" custLinFactNeighborY="-317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3AE33B-2B2A-4F7D-B5BE-15B195EDEC07}" type="pres">
      <dgm:prSet presAssocID="{07E2AD3F-05CD-4E94-84EA-5C4BEDAAEA13}" presName="bullet3c" presStyleLbl="node1" presStyleIdx="2" presStyleCnt="3"/>
      <dgm:spPr/>
    </dgm:pt>
    <dgm:pt modelId="{8E84319C-5F0F-465D-9ECF-837DCCC81E82}" type="pres">
      <dgm:prSet presAssocID="{07E2AD3F-05CD-4E94-84EA-5C4BEDAAEA13}" presName="textBox3c" presStyleLbl="revTx" presStyleIdx="2" presStyleCnt="3" custScaleX="279452" custScaleY="26819" custLinFactNeighborX="-15228" custLinFactNeighborY="-576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A20ACEB-BA57-451F-BE01-D492132E80D5}" srcId="{B7EB96A7-A963-403D-86FE-EDD4078D776D}" destId="{8D641A11-DD8A-42EA-A40A-A06DA7BE0AA7}" srcOrd="1" destOrd="0" parTransId="{42CDFC12-F8D6-42D3-A3A9-E2B571049FA0}" sibTransId="{106E8665-3420-4800-B994-CCA4FC08398D}"/>
    <dgm:cxn modelId="{D1F0D56F-B3B9-4BCC-99B0-7935D2C74F68}" type="presOf" srcId="{B7EB96A7-A963-403D-86FE-EDD4078D776D}" destId="{F5960403-F98A-4CE1-93A2-396A6A763811}" srcOrd="0" destOrd="0" presId="urn:microsoft.com/office/officeart/2005/8/layout/arrow2"/>
    <dgm:cxn modelId="{A61737D6-BA30-4EEC-8505-8986BAB40651}" srcId="{B7EB96A7-A963-403D-86FE-EDD4078D776D}" destId="{07E2AD3F-05CD-4E94-84EA-5C4BEDAAEA13}" srcOrd="2" destOrd="0" parTransId="{C1B6E40B-F22F-48C9-90D6-28D64E63D851}" sibTransId="{0B87A060-1F58-41DD-8750-53F8C00792CF}"/>
    <dgm:cxn modelId="{1F6A7DEA-8D89-4859-9BF9-3CCEC2BE6611}" type="presOf" srcId="{07E2AD3F-05CD-4E94-84EA-5C4BEDAAEA13}" destId="{8E84319C-5F0F-465D-9ECF-837DCCC81E82}" srcOrd="0" destOrd="0" presId="urn:microsoft.com/office/officeart/2005/8/layout/arrow2"/>
    <dgm:cxn modelId="{C57411D7-13A6-472A-9D65-EB904D997D1C}" type="presOf" srcId="{8D641A11-DD8A-42EA-A40A-A06DA7BE0AA7}" destId="{4943340A-82CA-4CBA-908C-2947CCE00A8E}" srcOrd="0" destOrd="0" presId="urn:microsoft.com/office/officeart/2005/8/layout/arrow2"/>
    <dgm:cxn modelId="{41AF0F0F-3828-4652-BF78-CE2DBADDA7A7}" type="presOf" srcId="{6326F3CF-633B-40E2-9BA6-03B773393E80}" destId="{BEAF086E-2A22-4328-AA72-8729CB6151EF}" srcOrd="0" destOrd="0" presId="urn:microsoft.com/office/officeart/2005/8/layout/arrow2"/>
    <dgm:cxn modelId="{F747FF3F-DD27-410F-A7DC-03E8CEA9DC14}" srcId="{B7EB96A7-A963-403D-86FE-EDD4078D776D}" destId="{6326F3CF-633B-40E2-9BA6-03B773393E80}" srcOrd="0" destOrd="0" parTransId="{BAA19CFF-67E9-46B1-89C8-C1EEA7C703FF}" sibTransId="{6B09EE77-15C5-4AE3-9AA8-498D4FC1EF26}"/>
    <dgm:cxn modelId="{D38F4413-8023-4CA7-8CC3-D15D23780C58}" type="presParOf" srcId="{F5960403-F98A-4CE1-93A2-396A6A763811}" destId="{731A86EA-683C-4795-ABE4-5FFB183831CD}" srcOrd="0" destOrd="0" presId="urn:microsoft.com/office/officeart/2005/8/layout/arrow2"/>
    <dgm:cxn modelId="{1F420B68-2399-46A6-922C-45B2AF62F560}" type="presParOf" srcId="{F5960403-F98A-4CE1-93A2-396A6A763811}" destId="{06E60CA8-2FF8-46D7-B7A0-D879B5F4E2F4}" srcOrd="1" destOrd="0" presId="urn:microsoft.com/office/officeart/2005/8/layout/arrow2"/>
    <dgm:cxn modelId="{1FD22125-2547-4D70-A686-6487E48284B1}" type="presParOf" srcId="{06E60CA8-2FF8-46D7-B7A0-D879B5F4E2F4}" destId="{32DB4587-5010-46E3-B10B-48771BE5636F}" srcOrd="0" destOrd="0" presId="urn:microsoft.com/office/officeart/2005/8/layout/arrow2"/>
    <dgm:cxn modelId="{C5642C55-80C9-4104-898F-980EA2613261}" type="presParOf" srcId="{06E60CA8-2FF8-46D7-B7A0-D879B5F4E2F4}" destId="{BEAF086E-2A22-4328-AA72-8729CB6151EF}" srcOrd="1" destOrd="0" presId="urn:microsoft.com/office/officeart/2005/8/layout/arrow2"/>
    <dgm:cxn modelId="{80F818AC-9412-4EC2-951F-1B3408D14FBA}" type="presParOf" srcId="{06E60CA8-2FF8-46D7-B7A0-D879B5F4E2F4}" destId="{E91C486F-B1E4-4648-B9F9-C4CE7BA650DE}" srcOrd="2" destOrd="0" presId="urn:microsoft.com/office/officeart/2005/8/layout/arrow2"/>
    <dgm:cxn modelId="{832586D6-3BBB-46C5-93C9-224A53461D65}" type="presParOf" srcId="{06E60CA8-2FF8-46D7-B7A0-D879B5F4E2F4}" destId="{4943340A-82CA-4CBA-908C-2947CCE00A8E}" srcOrd="3" destOrd="0" presId="urn:microsoft.com/office/officeart/2005/8/layout/arrow2"/>
    <dgm:cxn modelId="{E9A0EBB6-3D10-4CAA-9510-D1BFBA22E97A}" type="presParOf" srcId="{06E60CA8-2FF8-46D7-B7A0-D879B5F4E2F4}" destId="{063AE33B-2B2A-4F7D-B5BE-15B195EDEC07}" srcOrd="4" destOrd="0" presId="urn:microsoft.com/office/officeart/2005/8/layout/arrow2"/>
    <dgm:cxn modelId="{897B9B3B-BDBB-4946-AC06-0AA1882A2483}" type="presParOf" srcId="{06E60CA8-2FF8-46D7-B7A0-D879B5F4E2F4}" destId="{8E84319C-5F0F-465D-9ECF-837DCCC81E82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7EB96A7-A963-403D-86FE-EDD4078D776D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6326F3CF-633B-40E2-9BA6-03B773393E80}">
      <dgm:prSet phldrT="[Текст]"/>
      <dgm:spPr/>
      <dgm:t>
        <a:bodyPr/>
        <a:lstStyle/>
        <a:p>
          <a:pPr algn="ctr"/>
          <a:r>
            <a:rPr lang="ru-RU" dirty="0" smtClean="0"/>
            <a:t>Обязательное участие в конференции исследовательских работ</a:t>
          </a:r>
          <a:endParaRPr lang="ru-RU" dirty="0"/>
        </a:p>
      </dgm:t>
    </dgm:pt>
    <dgm:pt modelId="{BAA19CFF-67E9-46B1-89C8-C1EEA7C703FF}" type="parTrans" cxnId="{F747FF3F-DD27-410F-A7DC-03E8CEA9DC14}">
      <dgm:prSet/>
      <dgm:spPr/>
      <dgm:t>
        <a:bodyPr/>
        <a:lstStyle/>
        <a:p>
          <a:endParaRPr lang="ru-RU"/>
        </a:p>
      </dgm:t>
    </dgm:pt>
    <dgm:pt modelId="{6B09EE77-15C5-4AE3-9AA8-498D4FC1EF26}" type="sibTrans" cxnId="{F747FF3F-DD27-410F-A7DC-03E8CEA9DC14}">
      <dgm:prSet/>
      <dgm:spPr/>
      <dgm:t>
        <a:bodyPr/>
        <a:lstStyle/>
        <a:p>
          <a:endParaRPr lang="ru-RU"/>
        </a:p>
      </dgm:t>
    </dgm:pt>
    <dgm:pt modelId="{8D641A11-DD8A-42EA-A40A-A06DA7BE0AA7}">
      <dgm:prSet phldrT="[Текст]"/>
      <dgm:spPr/>
      <dgm:t>
        <a:bodyPr/>
        <a:lstStyle/>
        <a:p>
          <a:r>
            <a:rPr lang="ru-RU" dirty="0" smtClean="0"/>
            <a:t>Защита проектов в качестве экзамена или зачета</a:t>
          </a:r>
          <a:endParaRPr lang="ru-RU" dirty="0"/>
        </a:p>
      </dgm:t>
    </dgm:pt>
    <dgm:pt modelId="{42CDFC12-F8D6-42D3-A3A9-E2B571049FA0}" type="parTrans" cxnId="{2A20ACEB-BA57-451F-BE01-D492132E80D5}">
      <dgm:prSet/>
      <dgm:spPr/>
      <dgm:t>
        <a:bodyPr/>
        <a:lstStyle/>
        <a:p>
          <a:endParaRPr lang="ru-RU"/>
        </a:p>
      </dgm:t>
    </dgm:pt>
    <dgm:pt modelId="{106E8665-3420-4800-B994-CCA4FC08398D}" type="sibTrans" cxnId="{2A20ACEB-BA57-451F-BE01-D492132E80D5}">
      <dgm:prSet/>
      <dgm:spPr/>
      <dgm:t>
        <a:bodyPr/>
        <a:lstStyle/>
        <a:p>
          <a:endParaRPr lang="ru-RU"/>
        </a:p>
      </dgm:t>
    </dgm:pt>
    <dgm:pt modelId="{07E2AD3F-05CD-4E94-84EA-5C4BEDAAEA13}">
      <dgm:prSet phldrT="[Текст]"/>
      <dgm:spPr/>
      <dgm:t>
        <a:bodyPr/>
        <a:lstStyle/>
        <a:p>
          <a:r>
            <a:rPr lang="ru-RU" dirty="0" smtClean="0"/>
            <a:t>Проектная деятельность как основа исследовательского образования</a:t>
          </a:r>
          <a:endParaRPr lang="ru-RU" dirty="0"/>
        </a:p>
      </dgm:t>
    </dgm:pt>
    <dgm:pt modelId="{C1B6E40B-F22F-48C9-90D6-28D64E63D851}" type="parTrans" cxnId="{A61737D6-BA30-4EEC-8505-8986BAB40651}">
      <dgm:prSet/>
      <dgm:spPr/>
      <dgm:t>
        <a:bodyPr/>
        <a:lstStyle/>
        <a:p>
          <a:endParaRPr lang="ru-RU"/>
        </a:p>
      </dgm:t>
    </dgm:pt>
    <dgm:pt modelId="{0B87A060-1F58-41DD-8750-53F8C00792CF}" type="sibTrans" cxnId="{A61737D6-BA30-4EEC-8505-8986BAB40651}">
      <dgm:prSet/>
      <dgm:spPr/>
      <dgm:t>
        <a:bodyPr/>
        <a:lstStyle/>
        <a:p>
          <a:endParaRPr lang="ru-RU"/>
        </a:p>
      </dgm:t>
    </dgm:pt>
    <dgm:pt modelId="{F5960403-F98A-4CE1-93A2-396A6A763811}" type="pres">
      <dgm:prSet presAssocID="{B7EB96A7-A963-403D-86FE-EDD4078D776D}" presName="arrowDiagram" presStyleCnt="0">
        <dgm:presLayoutVars>
          <dgm:chMax val="5"/>
          <dgm:dir/>
          <dgm:resizeHandles val="exact"/>
        </dgm:presLayoutVars>
      </dgm:prSet>
      <dgm:spPr/>
    </dgm:pt>
    <dgm:pt modelId="{731A86EA-683C-4795-ABE4-5FFB183831CD}" type="pres">
      <dgm:prSet presAssocID="{B7EB96A7-A963-403D-86FE-EDD4078D776D}" presName="arrow" presStyleLbl="bgShp" presStyleIdx="0" presStyleCnt="1"/>
      <dgm:spPr/>
    </dgm:pt>
    <dgm:pt modelId="{06E60CA8-2FF8-46D7-B7A0-D879B5F4E2F4}" type="pres">
      <dgm:prSet presAssocID="{B7EB96A7-A963-403D-86FE-EDD4078D776D}" presName="arrowDiagram3" presStyleCnt="0"/>
      <dgm:spPr/>
    </dgm:pt>
    <dgm:pt modelId="{32DB4587-5010-46E3-B10B-48771BE5636F}" type="pres">
      <dgm:prSet presAssocID="{6326F3CF-633B-40E2-9BA6-03B773393E80}" presName="bullet3a" presStyleLbl="node1" presStyleIdx="0" presStyleCnt="3"/>
      <dgm:spPr/>
    </dgm:pt>
    <dgm:pt modelId="{BEAF086E-2A22-4328-AA72-8729CB6151EF}" type="pres">
      <dgm:prSet presAssocID="{6326F3CF-633B-40E2-9BA6-03B773393E80}" presName="textBox3a" presStyleLbl="revTx" presStyleIdx="0" presStyleCnt="3" custScaleX="2698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1C486F-B1E4-4648-B9F9-C4CE7BA650DE}" type="pres">
      <dgm:prSet presAssocID="{8D641A11-DD8A-42EA-A40A-A06DA7BE0AA7}" presName="bullet3b" presStyleLbl="node1" presStyleIdx="1" presStyleCnt="3"/>
      <dgm:spPr/>
    </dgm:pt>
    <dgm:pt modelId="{4943340A-82CA-4CBA-908C-2947CCE00A8E}" type="pres">
      <dgm:prSet presAssocID="{8D641A11-DD8A-42EA-A40A-A06DA7BE0AA7}" presName="textBox3b" presStyleLbl="revTx" presStyleIdx="1" presStyleCnt="3" custScaleX="309579" custScaleY="31226" custLinFactNeighborX="-4922" custLinFactNeighborY="-317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3AE33B-2B2A-4F7D-B5BE-15B195EDEC07}" type="pres">
      <dgm:prSet presAssocID="{07E2AD3F-05CD-4E94-84EA-5C4BEDAAEA13}" presName="bullet3c" presStyleLbl="node1" presStyleIdx="2" presStyleCnt="3"/>
      <dgm:spPr/>
    </dgm:pt>
    <dgm:pt modelId="{8E84319C-5F0F-465D-9ECF-837DCCC81E82}" type="pres">
      <dgm:prSet presAssocID="{07E2AD3F-05CD-4E94-84EA-5C4BEDAAEA13}" presName="textBox3c" presStyleLbl="revTx" presStyleIdx="2" presStyleCnt="3" custScaleX="279452" custScaleY="35581" custLinFactNeighborX="-15228" custLinFactNeighborY="-576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A20ACEB-BA57-451F-BE01-D492132E80D5}" srcId="{B7EB96A7-A963-403D-86FE-EDD4078D776D}" destId="{8D641A11-DD8A-42EA-A40A-A06DA7BE0AA7}" srcOrd="1" destOrd="0" parTransId="{42CDFC12-F8D6-42D3-A3A9-E2B571049FA0}" sibTransId="{106E8665-3420-4800-B994-CCA4FC08398D}"/>
    <dgm:cxn modelId="{A61737D6-BA30-4EEC-8505-8986BAB40651}" srcId="{B7EB96A7-A963-403D-86FE-EDD4078D776D}" destId="{07E2AD3F-05CD-4E94-84EA-5C4BEDAAEA13}" srcOrd="2" destOrd="0" parTransId="{C1B6E40B-F22F-48C9-90D6-28D64E63D851}" sibTransId="{0B87A060-1F58-41DD-8750-53F8C00792CF}"/>
    <dgm:cxn modelId="{9EF4D52F-3451-4935-8C53-5739B684736E}" type="presOf" srcId="{8D641A11-DD8A-42EA-A40A-A06DA7BE0AA7}" destId="{4943340A-82CA-4CBA-908C-2947CCE00A8E}" srcOrd="0" destOrd="0" presId="urn:microsoft.com/office/officeart/2005/8/layout/arrow2"/>
    <dgm:cxn modelId="{8A044D7E-5E9C-4ECC-B360-4B0183054AD8}" type="presOf" srcId="{07E2AD3F-05CD-4E94-84EA-5C4BEDAAEA13}" destId="{8E84319C-5F0F-465D-9ECF-837DCCC81E82}" srcOrd="0" destOrd="0" presId="urn:microsoft.com/office/officeart/2005/8/layout/arrow2"/>
    <dgm:cxn modelId="{F747FF3F-DD27-410F-A7DC-03E8CEA9DC14}" srcId="{B7EB96A7-A963-403D-86FE-EDD4078D776D}" destId="{6326F3CF-633B-40E2-9BA6-03B773393E80}" srcOrd="0" destOrd="0" parTransId="{BAA19CFF-67E9-46B1-89C8-C1EEA7C703FF}" sibTransId="{6B09EE77-15C5-4AE3-9AA8-498D4FC1EF26}"/>
    <dgm:cxn modelId="{7D361E24-7BA4-478F-AC2F-414B9B97AADD}" type="presOf" srcId="{B7EB96A7-A963-403D-86FE-EDD4078D776D}" destId="{F5960403-F98A-4CE1-93A2-396A6A763811}" srcOrd="0" destOrd="0" presId="urn:microsoft.com/office/officeart/2005/8/layout/arrow2"/>
    <dgm:cxn modelId="{EB5D0EB1-4C48-4CD8-9D06-38DD58E253C8}" type="presOf" srcId="{6326F3CF-633B-40E2-9BA6-03B773393E80}" destId="{BEAF086E-2A22-4328-AA72-8729CB6151EF}" srcOrd="0" destOrd="0" presId="urn:microsoft.com/office/officeart/2005/8/layout/arrow2"/>
    <dgm:cxn modelId="{AD36F8B5-A598-4B8E-8B11-CD4F8A085FFA}" type="presParOf" srcId="{F5960403-F98A-4CE1-93A2-396A6A763811}" destId="{731A86EA-683C-4795-ABE4-5FFB183831CD}" srcOrd="0" destOrd="0" presId="urn:microsoft.com/office/officeart/2005/8/layout/arrow2"/>
    <dgm:cxn modelId="{89E645B9-60DB-4D8F-8910-0227824D8859}" type="presParOf" srcId="{F5960403-F98A-4CE1-93A2-396A6A763811}" destId="{06E60CA8-2FF8-46D7-B7A0-D879B5F4E2F4}" srcOrd="1" destOrd="0" presId="urn:microsoft.com/office/officeart/2005/8/layout/arrow2"/>
    <dgm:cxn modelId="{B7539044-FA8F-49A7-9813-7DB556E04556}" type="presParOf" srcId="{06E60CA8-2FF8-46D7-B7A0-D879B5F4E2F4}" destId="{32DB4587-5010-46E3-B10B-48771BE5636F}" srcOrd="0" destOrd="0" presId="urn:microsoft.com/office/officeart/2005/8/layout/arrow2"/>
    <dgm:cxn modelId="{8031D0B5-42DD-49FF-9536-941F6002DEA3}" type="presParOf" srcId="{06E60CA8-2FF8-46D7-B7A0-D879B5F4E2F4}" destId="{BEAF086E-2A22-4328-AA72-8729CB6151EF}" srcOrd="1" destOrd="0" presId="urn:microsoft.com/office/officeart/2005/8/layout/arrow2"/>
    <dgm:cxn modelId="{EFF37BCE-3F65-48E4-9C58-B511A56663A7}" type="presParOf" srcId="{06E60CA8-2FF8-46D7-B7A0-D879B5F4E2F4}" destId="{E91C486F-B1E4-4648-B9F9-C4CE7BA650DE}" srcOrd="2" destOrd="0" presId="urn:microsoft.com/office/officeart/2005/8/layout/arrow2"/>
    <dgm:cxn modelId="{AC923569-486C-424C-82FF-E0B3120EA974}" type="presParOf" srcId="{06E60CA8-2FF8-46D7-B7A0-D879B5F4E2F4}" destId="{4943340A-82CA-4CBA-908C-2947CCE00A8E}" srcOrd="3" destOrd="0" presId="urn:microsoft.com/office/officeart/2005/8/layout/arrow2"/>
    <dgm:cxn modelId="{813EDC6B-81C1-4E74-9925-36E687C8503C}" type="presParOf" srcId="{06E60CA8-2FF8-46D7-B7A0-D879B5F4E2F4}" destId="{063AE33B-2B2A-4F7D-B5BE-15B195EDEC07}" srcOrd="4" destOrd="0" presId="urn:microsoft.com/office/officeart/2005/8/layout/arrow2"/>
    <dgm:cxn modelId="{B48027C0-BD1B-4D65-934D-46F39C6582F9}" type="presParOf" srcId="{06E60CA8-2FF8-46D7-B7A0-D879B5F4E2F4}" destId="{8E84319C-5F0F-465D-9ECF-837DCCC81E82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7EB96A7-A963-403D-86FE-EDD4078D776D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6326F3CF-633B-40E2-9BA6-03B773393E80}">
      <dgm:prSet phldrT="[Текст]"/>
      <dgm:spPr/>
      <dgm:t>
        <a:bodyPr/>
        <a:lstStyle/>
        <a:p>
          <a:pPr algn="ctr"/>
          <a:r>
            <a:rPr lang="ru-RU" dirty="0" smtClean="0"/>
            <a:t>Интегрированные уроки</a:t>
          </a:r>
          <a:endParaRPr lang="ru-RU" dirty="0"/>
        </a:p>
      </dgm:t>
    </dgm:pt>
    <dgm:pt modelId="{BAA19CFF-67E9-46B1-89C8-C1EEA7C703FF}" type="parTrans" cxnId="{F747FF3F-DD27-410F-A7DC-03E8CEA9DC14}">
      <dgm:prSet/>
      <dgm:spPr/>
      <dgm:t>
        <a:bodyPr/>
        <a:lstStyle/>
        <a:p>
          <a:endParaRPr lang="ru-RU"/>
        </a:p>
      </dgm:t>
    </dgm:pt>
    <dgm:pt modelId="{6B09EE77-15C5-4AE3-9AA8-498D4FC1EF26}" type="sibTrans" cxnId="{F747FF3F-DD27-410F-A7DC-03E8CEA9DC14}">
      <dgm:prSet/>
      <dgm:spPr/>
      <dgm:t>
        <a:bodyPr/>
        <a:lstStyle/>
        <a:p>
          <a:endParaRPr lang="ru-RU"/>
        </a:p>
      </dgm:t>
    </dgm:pt>
    <dgm:pt modelId="{8D641A11-DD8A-42EA-A40A-A06DA7BE0AA7}">
      <dgm:prSet phldrT="[Текст]"/>
      <dgm:spPr/>
      <dgm:t>
        <a:bodyPr/>
        <a:lstStyle/>
        <a:p>
          <a:pPr algn="ctr"/>
          <a:r>
            <a:rPr lang="ru-RU" dirty="0" smtClean="0"/>
            <a:t>Разновозрастные общешкольные проекты</a:t>
          </a:r>
          <a:endParaRPr lang="ru-RU" dirty="0"/>
        </a:p>
      </dgm:t>
    </dgm:pt>
    <dgm:pt modelId="{42CDFC12-F8D6-42D3-A3A9-E2B571049FA0}" type="parTrans" cxnId="{2A20ACEB-BA57-451F-BE01-D492132E80D5}">
      <dgm:prSet/>
      <dgm:spPr/>
      <dgm:t>
        <a:bodyPr/>
        <a:lstStyle/>
        <a:p>
          <a:endParaRPr lang="ru-RU"/>
        </a:p>
      </dgm:t>
    </dgm:pt>
    <dgm:pt modelId="{106E8665-3420-4800-B994-CCA4FC08398D}" type="sibTrans" cxnId="{2A20ACEB-BA57-451F-BE01-D492132E80D5}">
      <dgm:prSet/>
      <dgm:spPr/>
      <dgm:t>
        <a:bodyPr/>
        <a:lstStyle/>
        <a:p>
          <a:endParaRPr lang="ru-RU"/>
        </a:p>
      </dgm:t>
    </dgm:pt>
    <dgm:pt modelId="{07E2AD3F-05CD-4E94-84EA-5C4BEDAAEA13}">
      <dgm:prSet phldrT="[Текст]"/>
      <dgm:spPr/>
      <dgm:t>
        <a:bodyPr/>
        <a:lstStyle/>
        <a:p>
          <a:pPr algn="ctr"/>
          <a:r>
            <a:rPr lang="ru-RU" dirty="0" smtClean="0"/>
            <a:t>Направленное исследовательское обучение от детского сада до ВУЗа</a:t>
          </a:r>
          <a:endParaRPr lang="ru-RU" dirty="0"/>
        </a:p>
      </dgm:t>
    </dgm:pt>
    <dgm:pt modelId="{C1B6E40B-F22F-48C9-90D6-28D64E63D851}" type="parTrans" cxnId="{A61737D6-BA30-4EEC-8505-8986BAB40651}">
      <dgm:prSet/>
      <dgm:spPr/>
      <dgm:t>
        <a:bodyPr/>
        <a:lstStyle/>
        <a:p>
          <a:endParaRPr lang="ru-RU"/>
        </a:p>
      </dgm:t>
    </dgm:pt>
    <dgm:pt modelId="{0B87A060-1F58-41DD-8750-53F8C00792CF}" type="sibTrans" cxnId="{A61737D6-BA30-4EEC-8505-8986BAB40651}">
      <dgm:prSet/>
      <dgm:spPr/>
      <dgm:t>
        <a:bodyPr/>
        <a:lstStyle/>
        <a:p>
          <a:endParaRPr lang="ru-RU"/>
        </a:p>
      </dgm:t>
    </dgm:pt>
    <dgm:pt modelId="{F5960403-F98A-4CE1-93A2-396A6A763811}" type="pres">
      <dgm:prSet presAssocID="{B7EB96A7-A963-403D-86FE-EDD4078D776D}" presName="arrowDiagram" presStyleCnt="0">
        <dgm:presLayoutVars>
          <dgm:chMax val="5"/>
          <dgm:dir/>
          <dgm:resizeHandles val="exact"/>
        </dgm:presLayoutVars>
      </dgm:prSet>
      <dgm:spPr/>
    </dgm:pt>
    <dgm:pt modelId="{731A86EA-683C-4795-ABE4-5FFB183831CD}" type="pres">
      <dgm:prSet presAssocID="{B7EB96A7-A963-403D-86FE-EDD4078D776D}" presName="arrow" presStyleLbl="bgShp" presStyleIdx="0" presStyleCnt="1"/>
      <dgm:spPr/>
    </dgm:pt>
    <dgm:pt modelId="{06E60CA8-2FF8-46D7-B7A0-D879B5F4E2F4}" type="pres">
      <dgm:prSet presAssocID="{B7EB96A7-A963-403D-86FE-EDD4078D776D}" presName="arrowDiagram3" presStyleCnt="0"/>
      <dgm:spPr/>
    </dgm:pt>
    <dgm:pt modelId="{32DB4587-5010-46E3-B10B-48771BE5636F}" type="pres">
      <dgm:prSet presAssocID="{6326F3CF-633B-40E2-9BA6-03B773393E80}" presName="bullet3a" presStyleLbl="node1" presStyleIdx="0" presStyleCnt="3"/>
      <dgm:spPr/>
    </dgm:pt>
    <dgm:pt modelId="{BEAF086E-2A22-4328-AA72-8729CB6151EF}" type="pres">
      <dgm:prSet presAssocID="{6326F3CF-633B-40E2-9BA6-03B773393E80}" presName="textBox3a" presStyleLbl="revTx" presStyleIdx="0" presStyleCnt="3" custScaleX="269849" custScaleY="724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1C486F-B1E4-4648-B9F9-C4CE7BA650DE}" type="pres">
      <dgm:prSet presAssocID="{8D641A11-DD8A-42EA-A40A-A06DA7BE0AA7}" presName="bullet3b" presStyleLbl="node1" presStyleIdx="1" presStyleCnt="3"/>
      <dgm:spPr/>
    </dgm:pt>
    <dgm:pt modelId="{4943340A-82CA-4CBA-908C-2947CCE00A8E}" type="pres">
      <dgm:prSet presAssocID="{8D641A11-DD8A-42EA-A40A-A06DA7BE0AA7}" presName="textBox3b" presStyleLbl="revTx" presStyleIdx="1" presStyleCnt="3" custScaleX="309579" custScaleY="31226" custLinFactNeighborX="-4922" custLinFactNeighborY="-317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3AE33B-2B2A-4F7D-B5BE-15B195EDEC07}" type="pres">
      <dgm:prSet presAssocID="{07E2AD3F-05CD-4E94-84EA-5C4BEDAAEA13}" presName="bullet3c" presStyleLbl="node1" presStyleIdx="2" presStyleCnt="3"/>
      <dgm:spPr/>
    </dgm:pt>
    <dgm:pt modelId="{8E84319C-5F0F-465D-9ECF-837DCCC81E82}" type="pres">
      <dgm:prSet presAssocID="{07E2AD3F-05CD-4E94-84EA-5C4BEDAAEA13}" presName="textBox3c" presStyleLbl="revTx" presStyleIdx="2" presStyleCnt="3" custScaleX="279452" custScaleY="35581" custLinFactNeighborX="-14671" custLinFactNeighborY="-599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A20ACEB-BA57-451F-BE01-D492132E80D5}" srcId="{B7EB96A7-A963-403D-86FE-EDD4078D776D}" destId="{8D641A11-DD8A-42EA-A40A-A06DA7BE0AA7}" srcOrd="1" destOrd="0" parTransId="{42CDFC12-F8D6-42D3-A3A9-E2B571049FA0}" sibTransId="{106E8665-3420-4800-B994-CCA4FC08398D}"/>
    <dgm:cxn modelId="{A61737D6-BA30-4EEC-8505-8986BAB40651}" srcId="{B7EB96A7-A963-403D-86FE-EDD4078D776D}" destId="{07E2AD3F-05CD-4E94-84EA-5C4BEDAAEA13}" srcOrd="2" destOrd="0" parTransId="{C1B6E40B-F22F-48C9-90D6-28D64E63D851}" sibTransId="{0B87A060-1F58-41DD-8750-53F8C00792CF}"/>
    <dgm:cxn modelId="{BC969162-6641-4F81-8AE8-02105159D8D8}" type="presOf" srcId="{8D641A11-DD8A-42EA-A40A-A06DA7BE0AA7}" destId="{4943340A-82CA-4CBA-908C-2947CCE00A8E}" srcOrd="0" destOrd="0" presId="urn:microsoft.com/office/officeart/2005/8/layout/arrow2"/>
    <dgm:cxn modelId="{37D4D856-8630-46F4-A717-89E722EBF4A3}" type="presOf" srcId="{07E2AD3F-05CD-4E94-84EA-5C4BEDAAEA13}" destId="{8E84319C-5F0F-465D-9ECF-837DCCC81E82}" srcOrd="0" destOrd="0" presId="urn:microsoft.com/office/officeart/2005/8/layout/arrow2"/>
    <dgm:cxn modelId="{8C4C718D-E77D-4CB5-8344-F1032ED3F018}" type="presOf" srcId="{B7EB96A7-A963-403D-86FE-EDD4078D776D}" destId="{F5960403-F98A-4CE1-93A2-396A6A763811}" srcOrd="0" destOrd="0" presId="urn:microsoft.com/office/officeart/2005/8/layout/arrow2"/>
    <dgm:cxn modelId="{F747FF3F-DD27-410F-A7DC-03E8CEA9DC14}" srcId="{B7EB96A7-A963-403D-86FE-EDD4078D776D}" destId="{6326F3CF-633B-40E2-9BA6-03B773393E80}" srcOrd="0" destOrd="0" parTransId="{BAA19CFF-67E9-46B1-89C8-C1EEA7C703FF}" sibTransId="{6B09EE77-15C5-4AE3-9AA8-498D4FC1EF26}"/>
    <dgm:cxn modelId="{3A2012B6-8871-403A-914B-D99F51FC9750}" type="presOf" srcId="{6326F3CF-633B-40E2-9BA6-03B773393E80}" destId="{BEAF086E-2A22-4328-AA72-8729CB6151EF}" srcOrd="0" destOrd="0" presId="urn:microsoft.com/office/officeart/2005/8/layout/arrow2"/>
    <dgm:cxn modelId="{E8A8AE20-34E0-4386-BA58-D889B25313D2}" type="presParOf" srcId="{F5960403-F98A-4CE1-93A2-396A6A763811}" destId="{731A86EA-683C-4795-ABE4-5FFB183831CD}" srcOrd="0" destOrd="0" presId="urn:microsoft.com/office/officeart/2005/8/layout/arrow2"/>
    <dgm:cxn modelId="{31EBF1CB-40EB-4751-AA47-9637465BA092}" type="presParOf" srcId="{F5960403-F98A-4CE1-93A2-396A6A763811}" destId="{06E60CA8-2FF8-46D7-B7A0-D879B5F4E2F4}" srcOrd="1" destOrd="0" presId="urn:microsoft.com/office/officeart/2005/8/layout/arrow2"/>
    <dgm:cxn modelId="{1D4861FF-3DB3-4B9B-A2C2-2C13DCE0907F}" type="presParOf" srcId="{06E60CA8-2FF8-46D7-B7A0-D879B5F4E2F4}" destId="{32DB4587-5010-46E3-B10B-48771BE5636F}" srcOrd="0" destOrd="0" presId="urn:microsoft.com/office/officeart/2005/8/layout/arrow2"/>
    <dgm:cxn modelId="{09AC93EE-E5C7-4233-AF9D-B94A46BAA6AE}" type="presParOf" srcId="{06E60CA8-2FF8-46D7-B7A0-D879B5F4E2F4}" destId="{BEAF086E-2A22-4328-AA72-8729CB6151EF}" srcOrd="1" destOrd="0" presId="urn:microsoft.com/office/officeart/2005/8/layout/arrow2"/>
    <dgm:cxn modelId="{93305807-1F86-465C-97AD-0E861A219EC1}" type="presParOf" srcId="{06E60CA8-2FF8-46D7-B7A0-D879B5F4E2F4}" destId="{E91C486F-B1E4-4648-B9F9-C4CE7BA650DE}" srcOrd="2" destOrd="0" presId="urn:microsoft.com/office/officeart/2005/8/layout/arrow2"/>
    <dgm:cxn modelId="{7757E087-D53F-4997-A496-3E1AF7E94500}" type="presParOf" srcId="{06E60CA8-2FF8-46D7-B7A0-D879B5F4E2F4}" destId="{4943340A-82CA-4CBA-908C-2947CCE00A8E}" srcOrd="3" destOrd="0" presId="urn:microsoft.com/office/officeart/2005/8/layout/arrow2"/>
    <dgm:cxn modelId="{214EB555-C49D-4D69-8B9E-A69AC1C8C45E}" type="presParOf" srcId="{06E60CA8-2FF8-46D7-B7A0-D879B5F4E2F4}" destId="{063AE33B-2B2A-4F7D-B5BE-15B195EDEC07}" srcOrd="4" destOrd="0" presId="urn:microsoft.com/office/officeart/2005/8/layout/arrow2"/>
    <dgm:cxn modelId="{3129C6C1-89D4-4CD5-A744-D02D3F1BF286}" type="presParOf" srcId="{06E60CA8-2FF8-46D7-B7A0-D879B5F4E2F4}" destId="{8E84319C-5F0F-465D-9ECF-837DCCC81E82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ED455E-714B-4378-BE11-14FA6EDBB653}">
      <dsp:nvSpPr>
        <dsp:cNvPr id="0" name=""/>
        <dsp:cNvSpPr/>
      </dsp:nvSpPr>
      <dsp:spPr>
        <a:xfrm>
          <a:off x="1267824" y="2019"/>
          <a:ext cx="1401325" cy="7006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действующие</a:t>
          </a:r>
          <a:endParaRPr lang="ru-RU" sz="1600" kern="1200" dirty="0"/>
        </a:p>
      </dsp:txBody>
      <dsp:txXfrm>
        <a:off x="1288346" y="22541"/>
        <a:ext cx="1360281" cy="659618"/>
      </dsp:txXfrm>
    </dsp:sp>
    <dsp:sp modelId="{8058555C-807D-41ED-8AD9-412409A53FC8}">
      <dsp:nvSpPr>
        <dsp:cNvPr id="0" name=""/>
        <dsp:cNvSpPr/>
      </dsp:nvSpPr>
      <dsp:spPr>
        <a:xfrm>
          <a:off x="1407957" y="702682"/>
          <a:ext cx="140132" cy="5254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5497"/>
              </a:lnTo>
              <a:lnTo>
                <a:pt x="140132" y="5254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B721F7-A0E6-4C91-81D1-E18BB2E57B9E}">
      <dsp:nvSpPr>
        <dsp:cNvPr id="0" name=""/>
        <dsp:cNvSpPr/>
      </dsp:nvSpPr>
      <dsp:spPr>
        <a:xfrm>
          <a:off x="1548089" y="877848"/>
          <a:ext cx="1121060" cy="7006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Мини-проекты</a:t>
          </a:r>
          <a:endParaRPr lang="ru-RU" sz="1200" kern="1200" dirty="0"/>
        </a:p>
      </dsp:txBody>
      <dsp:txXfrm>
        <a:off x="1568611" y="898370"/>
        <a:ext cx="1080016" cy="659618"/>
      </dsp:txXfrm>
    </dsp:sp>
    <dsp:sp modelId="{AF3C9B66-8E38-446D-A18A-7194A1C9C341}">
      <dsp:nvSpPr>
        <dsp:cNvPr id="0" name=""/>
        <dsp:cNvSpPr/>
      </dsp:nvSpPr>
      <dsp:spPr>
        <a:xfrm>
          <a:off x="1407957" y="702682"/>
          <a:ext cx="140132" cy="14013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01325"/>
              </a:lnTo>
              <a:lnTo>
                <a:pt x="140132" y="140132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7B69EE-5A7C-469E-BEA6-13CCE34140BA}">
      <dsp:nvSpPr>
        <dsp:cNvPr id="0" name=""/>
        <dsp:cNvSpPr/>
      </dsp:nvSpPr>
      <dsp:spPr>
        <a:xfrm>
          <a:off x="1548089" y="1753676"/>
          <a:ext cx="1121060" cy="7006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ИР</a:t>
          </a:r>
          <a:endParaRPr lang="ru-RU" sz="1200" kern="1200" dirty="0"/>
        </a:p>
      </dsp:txBody>
      <dsp:txXfrm>
        <a:off x="1568611" y="1774198"/>
        <a:ext cx="1080016" cy="659618"/>
      </dsp:txXfrm>
    </dsp:sp>
    <dsp:sp modelId="{7CD715E6-0D6A-4C6D-9ACD-085015D82C70}">
      <dsp:nvSpPr>
        <dsp:cNvPr id="0" name=""/>
        <dsp:cNvSpPr/>
      </dsp:nvSpPr>
      <dsp:spPr>
        <a:xfrm>
          <a:off x="1407957" y="702682"/>
          <a:ext cx="140132" cy="22771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77154"/>
              </a:lnTo>
              <a:lnTo>
                <a:pt x="140132" y="227715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ABD7DB-CD55-49C5-8AE4-9D8B4893C49D}">
      <dsp:nvSpPr>
        <dsp:cNvPr id="0" name=""/>
        <dsp:cNvSpPr/>
      </dsp:nvSpPr>
      <dsp:spPr>
        <a:xfrm>
          <a:off x="1548089" y="2629505"/>
          <a:ext cx="1121060" cy="7006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Лабораторные практикумы</a:t>
          </a:r>
          <a:endParaRPr lang="ru-RU" sz="1200" kern="1200" dirty="0"/>
        </a:p>
      </dsp:txBody>
      <dsp:txXfrm>
        <a:off x="1568611" y="2650027"/>
        <a:ext cx="1080016" cy="659618"/>
      </dsp:txXfrm>
    </dsp:sp>
    <dsp:sp modelId="{94010F1F-028B-4FAE-8A35-7745912155B9}">
      <dsp:nvSpPr>
        <dsp:cNvPr id="0" name=""/>
        <dsp:cNvSpPr/>
      </dsp:nvSpPr>
      <dsp:spPr>
        <a:xfrm>
          <a:off x="1407957" y="702682"/>
          <a:ext cx="140132" cy="31529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52982"/>
              </a:lnTo>
              <a:lnTo>
                <a:pt x="140132" y="315298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63D520-C78C-4B51-89EA-6828854EE5AC}">
      <dsp:nvSpPr>
        <dsp:cNvPr id="0" name=""/>
        <dsp:cNvSpPr/>
      </dsp:nvSpPr>
      <dsp:spPr>
        <a:xfrm>
          <a:off x="1548089" y="3505333"/>
          <a:ext cx="1121060" cy="7006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Совместные занятия НШ+ОШ</a:t>
          </a:r>
          <a:endParaRPr lang="ru-RU" sz="1200" kern="1200" dirty="0"/>
        </a:p>
      </dsp:txBody>
      <dsp:txXfrm>
        <a:off x="1568611" y="3525855"/>
        <a:ext cx="1080016" cy="659618"/>
      </dsp:txXfrm>
    </dsp:sp>
    <dsp:sp modelId="{226E8B5E-3EFD-4454-BB37-4F005C788DDB}">
      <dsp:nvSpPr>
        <dsp:cNvPr id="0" name=""/>
        <dsp:cNvSpPr/>
      </dsp:nvSpPr>
      <dsp:spPr>
        <a:xfrm>
          <a:off x="3019481" y="2019"/>
          <a:ext cx="1401325" cy="7006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планируемые</a:t>
          </a:r>
          <a:endParaRPr lang="ru-RU" sz="1600" kern="1200" dirty="0"/>
        </a:p>
      </dsp:txBody>
      <dsp:txXfrm>
        <a:off x="3040003" y="22541"/>
        <a:ext cx="1360281" cy="659618"/>
      </dsp:txXfrm>
    </dsp:sp>
    <dsp:sp modelId="{F618958C-DEB4-4F94-8746-3CAC7495AB78}">
      <dsp:nvSpPr>
        <dsp:cNvPr id="0" name=""/>
        <dsp:cNvSpPr/>
      </dsp:nvSpPr>
      <dsp:spPr>
        <a:xfrm>
          <a:off x="3159614" y="702682"/>
          <a:ext cx="140132" cy="5254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5497"/>
              </a:lnTo>
              <a:lnTo>
                <a:pt x="140132" y="5254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486448-8753-418D-AD43-E7BDDF4E5D84}">
      <dsp:nvSpPr>
        <dsp:cNvPr id="0" name=""/>
        <dsp:cNvSpPr/>
      </dsp:nvSpPr>
      <dsp:spPr>
        <a:xfrm>
          <a:off x="3299746" y="877848"/>
          <a:ext cx="1121060" cy="7006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Мини-курсы</a:t>
          </a:r>
          <a:endParaRPr lang="ru-RU" sz="1200" kern="1200" dirty="0"/>
        </a:p>
      </dsp:txBody>
      <dsp:txXfrm>
        <a:off x="3320268" y="898370"/>
        <a:ext cx="1080016" cy="659618"/>
      </dsp:txXfrm>
    </dsp:sp>
    <dsp:sp modelId="{AF185F35-E158-4C4D-A0A7-6F74E30DA50E}">
      <dsp:nvSpPr>
        <dsp:cNvPr id="0" name=""/>
        <dsp:cNvSpPr/>
      </dsp:nvSpPr>
      <dsp:spPr>
        <a:xfrm>
          <a:off x="3159614" y="702682"/>
          <a:ext cx="140132" cy="14013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01325"/>
              </a:lnTo>
              <a:lnTo>
                <a:pt x="140132" y="140132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92DFAA-75C9-448B-848D-757C20B1FEB4}">
      <dsp:nvSpPr>
        <dsp:cNvPr id="0" name=""/>
        <dsp:cNvSpPr/>
      </dsp:nvSpPr>
      <dsp:spPr>
        <a:xfrm>
          <a:off x="3299746" y="1753676"/>
          <a:ext cx="1121060" cy="7006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ИЭ</a:t>
          </a:r>
          <a:endParaRPr lang="ru-RU" sz="1200" kern="1200" dirty="0"/>
        </a:p>
      </dsp:txBody>
      <dsp:txXfrm>
        <a:off x="3320268" y="1774198"/>
        <a:ext cx="1080016" cy="659618"/>
      </dsp:txXfrm>
    </dsp:sp>
    <dsp:sp modelId="{D6777D53-2FCE-4D2A-AA52-FBD9BD9D9611}">
      <dsp:nvSpPr>
        <dsp:cNvPr id="0" name=""/>
        <dsp:cNvSpPr/>
      </dsp:nvSpPr>
      <dsp:spPr>
        <a:xfrm>
          <a:off x="3159614" y="702682"/>
          <a:ext cx="140132" cy="22771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77154"/>
              </a:lnTo>
              <a:lnTo>
                <a:pt x="140132" y="227715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98226E-D68E-4CE7-AA5B-ECB3CD075224}">
      <dsp:nvSpPr>
        <dsp:cNvPr id="0" name=""/>
        <dsp:cNvSpPr/>
      </dsp:nvSpPr>
      <dsp:spPr>
        <a:xfrm>
          <a:off x="3299746" y="2629505"/>
          <a:ext cx="1121060" cy="7006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Лекции</a:t>
          </a:r>
          <a:endParaRPr lang="ru-RU" sz="1200" kern="1200" dirty="0"/>
        </a:p>
      </dsp:txBody>
      <dsp:txXfrm>
        <a:off x="3320268" y="2650027"/>
        <a:ext cx="1080016" cy="659618"/>
      </dsp:txXfrm>
    </dsp:sp>
    <dsp:sp modelId="{62E6F4AD-79B0-49B1-8F01-FEAF14B912C0}">
      <dsp:nvSpPr>
        <dsp:cNvPr id="0" name=""/>
        <dsp:cNvSpPr/>
      </dsp:nvSpPr>
      <dsp:spPr>
        <a:xfrm>
          <a:off x="3159614" y="702682"/>
          <a:ext cx="140132" cy="31529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52982"/>
              </a:lnTo>
              <a:lnTo>
                <a:pt x="140132" y="315298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0CB5FC-ED22-4D01-BE35-655470206216}">
      <dsp:nvSpPr>
        <dsp:cNvPr id="0" name=""/>
        <dsp:cNvSpPr/>
      </dsp:nvSpPr>
      <dsp:spPr>
        <a:xfrm>
          <a:off x="3299746" y="3505333"/>
          <a:ext cx="1121060" cy="7006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Совместные проекты кафедр</a:t>
          </a:r>
          <a:endParaRPr lang="ru-RU" sz="1200" kern="1200" dirty="0"/>
        </a:p>
      </dsp:txBody>
      <dsp:txXfrm>
        <a:off x="3320268" y="3525855"/>
        <a:ext cx="1080016" cy="6596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1A86EA-683C-4795-ABE4-5FFB183831CD}">
      <dsp:nvSpPr>
        <dsp:cNvPr id="0" name=""/>
        <dsp:cNvSpPr/>
      </dsp:nvSpPr>
      <dsp:spPr>
        <a:xfrm>
          <a:off x="29912" y="0"/>
          <a:ext cx="7398860" cy="4624288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DB4587-5010-46E3-B10B-48771BE5636F}">
      <dsp:nvSpPr>
        <dsp:cNvPr id="0" name=""/>
        <dsp:cNvSpPr/>
      </dsp:nvSpPr>
      <dsp:spPr>
        <a:xfrm>
          <a:off x="969567" y="3191683"/>
          <a:ext cx="192370" cy="1923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AF086E-2A22-4328-AA72-8729CB6151EF}">
      <dsp:nvSpPr>
        <dsp:cNvPr id="0" name=""/>
        <dsp:cNvSpPr/>
      </dsp:nvSpPr>
      <dsp:spPr>
        <a:xfrm>
          <a:off x="-398289" y="3287868"/>
          <a:ext cx="4652020" cy="1336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933" tIns="0" rIns="0" bIns="0" numCol="1" spcCol="1270" anchor="t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Участие в дистанционных олимпиадах</a:t>
          </a:r>
          <a:endParaRPr lang="ru-RU" sz="2900" kern="1200" dirty="0"/>
        </a:p>
      </dsp:txBody>
      <dsp:txXfrm>
        <a:off x="-398289" y="3287868"/>
        <a:ext cx="4652020" cy="1336419"/>
      </dsp:txXfrm>
    </dsp:sp>
    <dsp:sp modelId="{E91C486F-B1E4-4648-B9F9-C4CE7BA650DE}">
      <dsp:nvSpPr>
        <dsp:cNvPr id="0" name=""/>
        <dsp:cNvSpPr/>
      </dsp:nvSpPr>
      <dsp:spPr>
        <a:xfrm>
          <a:off x="2667606" y="1934802"/>
          <a:ext cx="347746" cy="3477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43340A-82CA-4CBA-908C-2947CCE00A8E}">
      <dsp:nvSpPr>
        <dsp:cNvPr id="0" name=""/>
        <dsp:cNvSpPr/>
      </dsp:nvSpPr>
      <dsp:spPr>
        <a:xfrm>
          <a:off x="893303" y="2049960"/>
          <a:ext cx="5497276" cy="10376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264" tIns="0" rIns="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Интеллектуальные марафоны в Лицее</a:t>
          </a:r>
          <a:endParaRPr lang="ru-RU" sz="2800" kern="1200" dirty="0"/>
        </a:p>
      </dsp:txBody>
      <dsp:txXfrm>
        <a:off x="893303" y="2049960"/>
        <a:ext cx="5497276" cy="1037639"/>
      </dsp:txXfrm>
    </dsp:sp>
    <dsp:sp modelId="{063AE33B-2B2A-4F7D-B5BE-15B195EDEC07}">
      <dsp:nvSpPr>
        <dsp:cNvPr id="0" name=""/>
        <dsp:cNvSpPr/>
      </dsp:nvSpPr>
      <dsp:spPr>
        <a:xfrm>
          <a:off x="4709691" y="1169944"/>
          <a:ext cx="480925" cy="48092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84319C-5F0F-465D-9ECF-837DCCC81E82}">
      <dsp:nvSpPr>
        <dsp:cNvPr id="0" name=""/>
        <dsp:cNvSpPr/>
      </dsp:nvSpPr>
      <dsp:spPr>
        <a:xfrm>
          <a:off x="3086458" y="732648"/>
          <a:ext cx="4962303" cy="861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833" tIns="0" rIns="0" bIns="0" numCol="1" spcCol="1270" anchor="t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100% охват лицеистов олимпиадным движением</a:t>
          </a:r>
          <a:endParaRPr lang="ru-RU" sz="2700" kern="1200" dirty="0"/>
        </a:p>
      </dsp:txBody>
      <dsp:txXfrm>
        <a:off x="3086458" y="732648"/>
        <a:ext cx="4962303" cy="86193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1A86EA-683C-4795-ABE4-5FFB183831CD}">
      <dsp:nvSpPr>
        <dsp:cNvPr id="0" name=""/>
        <dsp:cNvSpPr/>
      </dsp:nvSpPr>
      <dsp:spPr>
        <a:xfrm>
          <a:off x="29912" y="0"/>
          <a:ext cx="7398860" cy="4624288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DB4587-5010-46E3-B10B-48771BE5636F}">
      <dsp:nvSpPr>
        <dsp:cNvPr id="0" name=""/>
        <dsp:cNvSpPr/>
      </dsp:nvSpPr>
      <dsp:spPr>
        <a:xfrm>
          <a:off x="969567" y="3191683"/>
          <a:ext cx="192370" cy="1923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AF086E-2A22-4328-AA72-8729CB6151EF}">
      <dsp:nvSpPr>
        <dsp:cNvPr id="0" name=""/>
        <dsp:cNvSpPr/>
      </dsp:nvSpPr>
      <dsp:spPr>
        <a:xfrm>
          <a:off x="-398289" y="3287868"/>
          <a:ext cx="4652020" cy="1336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933" tIns="0" rIns="0" bIns="0" numCol="1" spcCol="1270" anchor="t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Обязательное участие в конференции исследовательских работ</a:t>
          </a:r>
          <a:endParaRPr lang="ru-RU" sz="2700" kern="1200" dirty="0"/>
        </a:p>
      </dsp:txBody>
      <dsp:txXfrm>
        <a:off x="-398289" y="3287868"/>
        <a:ext cx="4652020" cy="1336419"/>
      </dsp:txXfrm>
    </dsp:sp>
    <dsp:sp modelId="{E91C486F-B1E4-4648-B9F9-C4CE7BA650DE}">
      <dsp:nvSpPr>
        <dsp:cNvPr id="0" name=""/>
        <dsp:cNvSpPr/>
      </dsp:nvSpPr>
      <dsp:spPr>
        <a:xfrm>
          <a:off x="2667606" y="1934802"/>
          <a:ext cx="347746" cy="3477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43340A-82CA-4CBA-908C-2947CCE00A8E}">
      <dsp:nvSpPr>
        <dsp:cNvPr id="0" name=""/>
        <dsp:cNvSpPr/>
      </dsp:nvSpPr>
      <dsp:spPr>
        <a:xfrm>
          <a:off x="893303" y="2176018"/>
          <a:ext cx="5497276" cy="7855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264" tIns="0" rIns="0" bIns="0" numCol="1" spcCol="1270" anchor="t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Защита проектов в качестве экзамена или зачета</a:t>
          </a:r>
          <a:endParaRPr lang="ru-RU" sz="2700" kern="1200" dirty="0"/>
        </a:p>
      </dsp:txBody>
      <dsp:txXfrm>
        <a:off x="893303" y="2176018"/>
        <a:ext cx="5497276" cy="785525"/>
      </dsp:txXfrm>
    </dsp:sp>
    <dsp:sp modelId="{063AE33B-2B2A-4F7D-B5BE-15B195EDEC07}">
      <dsp:nvSpPr>
        <dsp:cNvPr id="0" name=""/>
        <dsp:cNvSpPr/>
      </dsp:nvSpPr>
      <dsp:spPr>
        <a:xfrm>
          <a:off x="4709691" y="1169944"/>
          <a:ext cx="480925" cy="48092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84319C-5F0F-465D-9ECF-837DCCC81E82}">
      <dsp:nvSpPr>
        <dsp:cNvPr id="0" name=""/>
        <dsp:cNvSpPr/>
      </dsp:nvSpPr>
      <dsp:spPr>
        <a:xfrm>
          <a:off x="3086458" y="591848"/>
          <a:ext cx="4962303" cy="11435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833" tIns="0" rIns="0" bIns="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Проектная деятельность как основа исследовательского образования</a:t>
          </a:r>
          <a:endParaRPr lang="ru-RU" sz="2600" kern="1200" dirty="0"/>
        </a:p>
      </dsp:txBody>
      <dsp:txXfrm>
        <a:off x="3086458" y="591848"/>
        <a:ext cx="4962303" cy="11435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1A86EA-683C-4795-ABE4-5FFB183831CD}">
      <dsp:nvSpPr>
        <dsp:cNvPr id="0" name=""/>
        <dsp:cNvSpPr/>
      </dsp:nvSpPr>
      <dsp:spPr>
        <a:xfrm>
          <a:off x="29912" y="0"/>
          <a:ext cx="7398860" cy="4624288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DB4587-5010-46E3-B10B-48771BE5636F}">
      <dsp:nvSpPr>
        <dsp:cNvPr id="0" name=""/>
        <dsp:cNvSpPr/>
      </dsp:nvSpPr>
      <dsp:spPr>
        <a:xfrm>
          <a:off x="969567" y="3191683"/>
          <a:ext cx="192370" cy="1923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AF086E-2A22-4328-AA72-8729CB6151EF}">
      <dsp:nvSpPr>
        <dsp:cNvPr id="0" name=""/>
        <dsp:cNvSpPr/>
      </dsp:nvSpPr>
      <dsp:spPr>
        <a:xfrm>
          <a:off x="-398289" y="3472160"/>
          <a:ext cx="4652020" cy="96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933" tIns="0" rIns="0" bIns="0" numCol="1" spcCol="1270" anchor="t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Интегрированные уроки</a:t>
          </a:r>
          <a:endParaRPr lang="ru-RU" sz="2800" kern="1200" dirty="0"/>
        </a:p>
      </dsp:txBody>
      <dsp:txXfrm>
        <a:off x="-398289" y="3472160"/>
        <a:ext cx="4652020" cy="967834"/>
      </dsp:txXfrm>
    </dsp:sp>
    <dsp:sp modelId="{E91C486F-B1E4-4648-B9F9-C4CE7BA650DE}">
      <dsp:nvSpPr>
        <dsp:cNvPr id="0" name=""/>
        <dsp:cNvSpPr/>
      </dsp:nvSpPr>
      <dsp:spPr>
        <a:xfrm>
          <a:off x="2667606" y="1934802"/>
          <a:ext cx="347746" cy="3477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43340A-82CA-4CBA-908C-2947CCE00A8E}">
      <dsp:nvSpPr>
        <dsp:cNvPr id="0" name=""/>
        <dsp:cNvSpPr/>
      </dsp:nvSpPr>
      <dsp:spPr>
        <a:xfrm>
          <a:off x="893303" y="2176018"/>
          <a:ext cx="5497276" cy="7855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264" tIns="0" rIns="0" bIns="0" numCol="1" spcCol="1270" anchor="t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Разновозрастные общешкольные проекты</a:t>
          </a:r>
          <a:endParaRPr lang="ru-RU" sz="2700" kern="1200" dirty="0"/>
        </a:p>
      </dsp:txBody>
      <dsp:txXfrm>
        <a:off x="893303" y="2176018"/>
        <a:ext cx="5497276" cy="785525"/>
      </dsp:txXfrm>
    </dsp:sp>
    <dsp:sp modelId="{063AE33B-2B2A-4F7D-B5BE-15B195EDEC07}">
      <dsp:nvSpPr>
        <dsp:cNvPr id="0" name=""/>
        <dsp:cNvSpPr/>
      </dsp:nvSpPr>
      <dsp:spPr>
        <a:xfrm>
          <a:off x="4709691" y="1169944"/>
          <a:ext cx="480925" cy="48092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84319C-5F0F-465D-9ECF-837DCCC81E82}">
      <dsp:nvSpPr>
        <dsp:cNvPr id="0" name=""/>
        <dsp:cNvSpPr/>
      </dsp:nvSpPr>
      <dsp:spPr>
        <a:xfrm>
          <a:off x="3096349" y="519825"/>
          <a:ext cx="4962303" cy="11435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833" tIns="0" rIns="0" bIns="0" numCol="1" spcCol="1270" anchor="t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Направленное исследовательское обучение от детского сада до ВУЗа</a:t>
          </a:r>
          <a:endParaRPr lang="ru-RU" sz="2600" kern="1200" dirty="0"/>
        </a:p>
      </dsp:txBody>
      <dsp:txXfrm>
        <a:off x="3096349" y="519825"/>
        <a:ext cx="4962303" cy="11435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pple.com/education/itunes-u/" TargetMode="External"/><Relationship Id="rId3" Type="http://schemas.openxmlformats.org/officeDocument/2006/relationships/diagramLayout" Target="../diagrams/layout1.xml"/><Relationship Id="rId7" Type="http://schemas.openxmlformats.org/officeDocument/2006/relationships/image" Target="../media/image10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772816"/>
            <a:ext cx="892899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/>
              <a:t>Исследовательское обучение </a:t>
            </a:r>
            <a:endParaRPr lang="ru-RU" sz="4800" b="1" dirty="0" smtClean="0"/>
          </a:p>
          <a:p>
            <a:endParaRPr lang="ru-RU" sz="3600" b="1" dirty="0"/>
          </a:p>
          <a:p>
            <a:pPr algn="ctr"/>
            <a:r>
              <a:rPr lang="ru-RU" sz="3600" b="1" dirty="0" smtClean="0"/>
              <a:t>как </a:t>
            </a:r>
            <a:r>
              <a:rPr lang="ru-RU" sz="3600" b="1" dirty="0"/>
              <a:t>ресурс развития интеллектуально-творческого потенциала </a:t>
            </a:r>
            <a:endParaRPr lang="ru-RU" sz="3600" b="1" dirty="0" smtClean="0"/>
          </a:p>
          <a:p>
            <a:pPr algn="ctr"/>
            <a:r>
              <a:rPr lang="ru-RU" sz="3600" b="1" dirty="0" smtClean="0"/>
              <a:t>личности </a:t>
            </a:r>
            <a:r>
              <a:rPr lang="ru-RU" sz="3600" b="1" dirty="0"/>
              <a:t>ребенка</a:t>
            </a:r>
            <a:endParaRPr lang="ru-RU" sz="3600" dirty="0"/>
          </a:p>
        </p:txBody>
      </p:sp>
      <p:pic>
        <p:nvPicPr>
          <p:cNvPr id="1026" name="Picture 2" descr="Картинки по запросу человечек исследователь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149080"/>
            <a:ext cx="2025486" cy="2565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Картинки по запросу человечек исследователь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04248" y="4149080"/>
            <a:ext cx="2016224" cy="249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0975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артинки по запросу ребенок рождается исследователе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08281"/>
            <a:ext cx="254317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725144"/>
            <a:ext cx="2286000" cy="199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95736" y="2564904"/>
            <a:ext cx="58864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ru-RU" sz="2800" i="1" dirty="0"/>
              <a:t>жажда новых </a:t>
            </a:r>
            <a:r>
              <a:rPr lang="ru-RU" sz="2800" i="1" dirty="0" smtClean="0"/>
              <a:t>впечат­лений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i="1" dirty="0" smtClean="0"/>
              <a:t>любознательность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i="1" dirty="0" smtClean="0"/>
              <a:t>стремление </a:t>
            </a:r>
            <a:r>
              <a:rPr lang="ru-RU" sz="2800" i="1" dirty="0"/>
              <a:t>наблюдать </a:t>
            </a:r>
            <a:endParaRPr lang="ru-RU" sz="2800" i="1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ru-RU" sz="2800" i="1" dirty="0" smtClean="0"/>
              <a:t>экспериментиро­вать</a:t>
            </a:r>
            <a:endParaRPr lang="ru-RU" sz="2800" i="1" dirty="0"/>
          </a:p>
          <a:p>
            <a:pPr marL="457200" indent="-457200">
              <a:buFont typeface="Arial" pitchFamily="34" charset="0"/>
              <a:buChar char="•"/>
            </a:pPr>
            <a:r>
              <a:rPr lang="ru-RU" sz="2800" i="1" dirty="0" smtClean="0"/>
              <a:t>самостоятельно </a:t>
            </a:r>
            <a:r>
              <a:rPr lang="ru-RU" sz="2800" i="1" dirty="0"/>
              <a:t>искать новые сведения 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919138" y="692696"/>
            <a:ext cx="529786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/>
              <a:t>В</a:t>
            </a:r>
            <a:r>
              <a:rPr lang="ru-RU" sz="4000" b="1" dirty="0" smtClean="0"/>
              <a:t>ажнейшие </a:t>
            </a:r>
            <a:r>
              <a:rPr lang="ru-RU" sz="4000" b="1" dirty="0"/>
              <a:t>черты </a:t>
            </a:r>
            <a:endParaRPr lang="ru-RU" sz="4000" b="1" dirty="0" smtClean="0"/>
          </a:p>
          <a:p>
            <a:r>
              <a:rPr lang="ru-RU" sz="4000" b="1" dirty="0" smtClean="0"/>
              <a:t>детского поведения: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109004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5689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/>
              <a:t>Задачи</a:t>
            </a:r>
            <a:r>
              <a:rPr lang="ru-RU" sz="4800" dirty="0" smtClean="0"/>
              <a:t>:</a:t>
            </a:r>
            <a:endParaRPr lang="ru-RU" sz="4800" dirty="0"/>
          </a:p>
          <a:p>
            <a:pPr algn="just"/>
            <a:r>
              <a:rPr lang="ru-RU" dirty="0"/>
              <a:t>– реализация межпредметных связей и практическое применение приобретенных знаний;</a:t>
            </a:r>
          </a:p>
          <a:p>
            <a:pPr algn="just"/>
            <a:r>
              <a:rPr lang="ru-RU" dirty="0"/>
              <a:t>– личностное развитие участников процесса проектирования через повышение мотивации деятельности учащихся, воспитание деловых качеств их личности, развитие творческих способностей и т.д.;</a:t>
            </a:r>
          </a:p>
          <a:p>
            <a:pPr algn="just"/>
            <a:r>
              <a:rPr lang="ru-RU" dirty="0"/>
              <a:t>– формирование навыков осуществления проектной деятельности: целеполагания, анализа, оценки результатов собственного труда;</a:t>
            </a:r>
          </a:p>
          <a:p>
            <a:pPr algn="just"/>
            <a:r>
              <a:rPr lang="ru-RU" dirty="0"/>
              <a:t>– самоопределение учащихся в будущей профессиональной деятельности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8194" name="Picture 2" descr="Картинки по запросу человечки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307636"/>
            <a:ext cx="4104456" cy="3078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273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16632"/>
            <a:ext cx="8136904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/>
              <a:t>Ф</a:t>
            </a:r>
            <a:r>
              <a:rPr lang="ru-RU" sz="4800" b="1" dirty="0" smtClean="0"/>
              <a:t>ункции</a:t>
            </a:r>
            <a:r>
              <a:rPr lang="ru-RU" sz="4800" dirty="0"/>
              <a:t>:</a:t>
            </a:r>
          </a:p>
          <a:p>
            <a:r>
              <a:rPr lang="ru-RU" dirty="0"/>
              <a:t>– помогает ученикам в поиске источников, способных помочь в работе над проектом;</a:t>
            </a:r>
          </a:p>
          <a:p>
            <a:r>
              <a:rPr lang="ru-RU" dirty="0"/>
              <a:t>– сам является источником информации;</a:t>
            </a:r>
          </a:p>
          <a:p>
            <a:r>
              <a:rPr lang="ru-RU" dirty="0"/>
              <a:t>– координирует весь процесс;</a:t>
            </a:r>
          </a:p>
          <a:p>
            <a:r>
              <a:rPr lang="ru-RU" dirty="0"/>
              <a:t>– поддерживает и поощряет учеников;</a:t>
            </a:r>
          </a:p>
          <a:p>
            <a:r>
              <a:rPr lang="ru-RU" dirty="0"/>
              <a:t>– поддерживает непрерывную обратную связь, чтобы помочь ученикам продвигаться в работе над проектом.</a:t>
            </a:r>
          </a:p>
        </p:txBody>
      </p:sp>
      <p:pic>
        <p:nvPicPr>
          <p:cNvPr id="3074" name="Picture 2" descr="Картинки по запросу человечек исследовател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906674"/>
            <a:ext cx="4464496" cy="3690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273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332656"/>
            <a:ext cx="8928992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/>
              <a:t>Преимущества:</a:t>
            </a:r>
            <a:endParaRPr lang="ru-RU" sz="4800" dirty="0"/>
          </a:p>
          <a:p>
            <a:pPr marL="342900" indent="-342900" algn="just">
              <a:buAutoNum type="arabicPeriod"/>
            </a:pPr>
            <a:r>
              <a:rPr lang="ru-RU" dirty="0" smtClean="0"/>
              <a:t>Учащийся - субъект </a:t>
            </a:r>
            <a:r>
              <a:rPr lang="ru-RU" dirty="0"/>
              <a:t>процесса </a:t>
            </a:r>
            <a:r>
              <a:rPr lang="ru-RU" dirty="0" smtClean="0"/>
              <a:t>образования - сам </a:t>
            </a:r>
            <a:r>
              <a:rPr lang="ru-RU" dirty="0"/>
              <a:t>отбирает нужную ему информацию, сам определяет ее необходимость, исходя из замысла проекта. Педагог становится </a:t>
            </a:r>
            <a:r>
              <a:rPr lang="ru-RU" dirty="0" smtClean="0"/>
              <a:t>партнером.</a:t>
            </a:r>
          </a:p>
          <a:p>
            <a:pPr marL="342900" indent="-342900" algn="just">
              <a:buAutoNum type="arabicPeriod"/>
            </a:pPr>
            <a:r>
              <a:rPr lang="ru-RU" dirty="0" smtClean="0"/>
              <a:t>Отсутствие </a:t>
            </a:r>
            <a:r>
              <a:rPr lang="ru-RU" dirty="0"/>
              <a:t>готовых, систематизированных знаний, подлежащих усвоению. </a:t>
            </a:r>
            <a:endParaRPr lang="ru-RU" dirty="0" smtClean="0"/>
          </a:p>
          <a:p>
            <a:pPr marL="342900" indent="-342900" algn="just">
              <a:buAutoNum type="arabicPeriod"/>
            </a:pPr>
            <a:r>
              <a:rPr lang="ru-RU" dirty="0" smtClean="0"/>
              <a:t>Основной </a:t>
            </a:r>
            <a:r>
              <a:rPr lang="ru-RU" dirty="0"/>
              <a:t>элемент проективного образования </a:t>
            </a:r>
            <a:r>
              <a:rPr lang="ru-RU" dirty="0" smtClean="0"/>
              <a:t>- познавательно-исследовательская </a:t>
            </a:r>
            <a:r>
              <a:rPr lang="ru-RU" dirty="0"/>
              <a:t>деятельность</a:t>
            </a:r>
            <a:r>
              <a:rPr lang="ru-RU" dirty="0" smtClean="0"/>
              <a:t>.</a:t>
            </a:r>
            <a:endParaRPr lang="ru-RU" dirty="0"/>
          </a:p>
          <a:p>
            <a:pPr marL="342900" indent="-342900" algn="just">
              <a:buAutoNum type="arabicPeriod" startAt="4"/>
            </a:pPr>
            <a:r>
              <a:rPr lang="ru-RU" dirty="0" smtClean="0"/>
              <a:t>Процесс </a:t>
            </a:r>
            <a:r>
              <a:rPr lang="ru-RU" dirty="0"/>
              <a:t>работы не менее важен, чем результат. </a:t>
            </a:r>
            <a:endParaRPr lang="ru-RU" dirty="0" smtClean="0"/>
          </a:p>
          <a:p>
            <a:pPr marL="342900" indent="-342900" algn="just">
              <a:buAutoNum type="arabicPeriod" startAt="4"/>
            </a:pPr>
            <a:r>
              <a:rPr lang="ru-RU" dirty="0" smtClean="0"/>
              <a:t>Важность </a:t>
            </a:r>
            <a:r>
              <a:rPr lang="ru-RU" dirty="0"/>
              <a:t>приобретает умение самостоятельно думать, вырабатывать собственные решения.</a:t>
            </a:r>
          </a:p>
          <a:p>
            <a:pPr algn="just"/>
            <a:r>
              <a:rPr lang="ru-RU" dirty="0"/>
              <a:t>6. </a:t>
            </a:r>
            <a:r>
              <a:rPr lang="ru-RU" dirty="0" smtClean="0"/>
              <a:t> Допустимость </a:t>
            </a:r>
            <a:r>
              <a:rPr lang="ru-RU" dirty="0"/>
              <a:t>выполнения проекта в индивидуальном темпе создает равные возможности для личностного роста всех учащихся.</a:t>
            </a:r>
          </a:p>
          <a:p>
            <a:pPr algn="just"/>
            <a:r>
              <a:rPr lang="ru-RU" dirty="0"/>
              <a:t>7. Система проектного обучения влияет на мотивационную сферу, повышая интерес как к процессу учебной деятельности, так и к ее результатам.</a:t>
            </a:r>
          </a:p>
        </p:txBody>
      </p:sp>
      <p:pic>
        <p:nvPicPr>
          <p:cNvPr id="4098" name="Picture 2" descr="Картинки по запросу человечек исследовател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744342"/>
            <a:ext cx="2130428" cy="1880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175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Картинки по запросу человечки для презентаци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0" t="19482" r="7112"/>
          <a:stretch/>
        </p:blipFill>
        <p:spPr bwMode="auto">
          <a:xfrm>
            <a:off x="2187722" y="2204864"/>
            <a:ext cx="6466116" cy="4502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476672"/>
            <a:ext cx="8712968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/>
              <a:t>Возможности:</a:t>
            </a:r>
            <a:endParaRPr lang="ru-RU" dirty="0" smtClean="0"/>
          </a:p>
          <a:p>
            <a:r>
              <a:rPr lang="ru-RU" dirty="0" smtClean="0"/>
              <a:t>применения </a:t>
            </a:r>
            <a:r>
              <a:rPr lang="ru-RU" dirty="0"/>
              <a:t>проектного обучения в русле формирования компетентности состоят в том, что оно может:</a:t>
            </a:r>
          </a:p>
          <a:p>
            <a:r>
              <a:rPr lang="ru-RU" dirty="0"/>
              <a:t>– способствовать повышению личной уверенности у каждого участника проектного обучения;</a:t>
            </a:r>
          </a:p>
          <a:p>
            <a:r>
              <a:rPr lang="ru-RU" dirty="0"/>
              <a:t>– позволить каждому ученику увидеть себя как человека способного и компетентного;</a:t>
            </a:r>
          </a:p>
          <a:p>
            <a:r>
              <a:rPr lang="ru-RU" dirty="0"/>
              <a:t>– развивать у каждого позитивный образ себя и других;</a:t>
            </a:r>
          </a:p>
          <a:p>
            <a:r>
              <a:rPr lang="ru-RU" dirty="0"/>
              <a:t>– развивать у учащихся умение истинно оценивать себя;</a:t>
            </a:r>
          </a:p>
          <a:p>
            <a:r>
              <a:rPr lang="ru-RU" dirty="0"/>
              <a:t>– развивать у учащихся необходимые социальные навыки (коммуникабельность, умение сотрудничать, слушать и слышать собеседника);</a:t>
            </a:r>
          </a:p>
          <a:p>
            <a:r>
              <a:rPr lang="ru-RU" dirty="0"/>
              <a:t>– обеспечить механизм развития критического мышления учащихся, умение искать путь решения поставленной задачи;</a:t>
            </a:r>
          </a:p>
          <a:p>
            <a:r>
              <a:rPr lang="ru-RU" dirty="0"/>
              <a:t>– развивать у учащихся исследовательские умения (выявление проблем, сбор информации из литературы и т.д.), наблюдение, умение строить гипотезы, обобщать, развивать аналитическое мышление.</a:t>
            </a:r>
          </a:p>
        </p:txBody>
      </p:sp>
    </p:spTree>
    <p:extLst>
      <p:ext uri="{BB962C8B-B14F-4D97-AF65-F5344CB8AC3E}">
        <p14:creationId xmlns:p14="http://schemas.microsoft.com/office/powerpoint/2010/main" val="2011247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ыгнутая вниз стрелка 4"/>
          <p:cNvSpPr/>
          <p:nvPr/>
        </p:nvSpPr>
        <p:spPr>
          <a:xfrm rot="19798938">
            <a:off x="4423771" y="4270365"/>
            <a:ext cx="3960440" cy="115212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116632"/>
            <a:ext cx="87129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/>
              <a:t>Модели организации учебно-исследовательской </a:t>
            </a:r>
            <a:r>
              <a:rPr lang="ru-RU" sz="4800" b="1" dirty="0" smtClean="0"/>
              <a:t>деятельности: </a:t>
            </a:r>
            <a:endParaRPr lang="ru-RU" sz="4800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051056604"/>
              </p:ext>
            </p:extLst>
          </p:nvPr>
        </p:nvGraphicFramePr>
        <p:xfrm>
          <a:off x="165187" y="2424956"/>
          <a:ext cx="5688632" cy="4208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1722853"/>
            <a:ext cx="632414" cy="103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896036" y="2604979"/>
            <a:ext cx="424796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/>
              <a:t>1.ИНТУИТ </a:t>
            </a:r>
            <a:r>
              <a:rPr lang="ru-RU" dirty="0"/>
              <a:t>- самый крупный российский интернет университет.</a:t>
            </a:r>
          </a:p>
          <a:p>
            <a:r>
              <a:rPr lang="ru-RU" dirty="0"/>
              <a:t>2. yandexdataschool.ru - школа анализа данных Яндекса.</a:t>
            </a:r>
          </a:p>
          <a:p>
            <a:r>
              <a:rPr lang="ru-RU" dirty="0"/>
              <a:t>3. </a:t>
            </a:r>
            <a:r>
              <a:rPr lang="ru-RU" dirty="0" err="1"/>
              <a:t>Academic</a:t>
            </a:r>
            <a:r>
              <a:rPr lang="ru-RU" dirty="0"/>
              <a:t> </a:t>
            </a:r>
            <a:r>
              <a:rPr lang="ru-RU" dirty="0" err="1"/>
              <a:t>Earth</a:t>
            </a:r>
            <a:r>
              <a:rPr lang="ru-RU" dirty="0"/>
              <a:t> - сайт со всеми лекциями лучших университетов мира.</a:t>
            </a:r>
          </a:p>
          <a:p>
            <a:r>
              <a:rPr lang="ru-RU" dirty="0"/>
              <a:t>4. </a:t>
            </a:r>
            <a:r>
              <a:rPr lang="ru-RU" dirty="0">
                <a:hlinkClick r:id="rId8"/>
              </a:rPr>
              <a:t>www.apple.com/education/itunes-u/</a:t>
            </a:r>
            <a:r>
              <a:rPr lang="ru-RU" dirty="0"/>
              <a:t> - лучшие лекции лучших университетов.</a:t>
            </a:r>
          </a:p>
          <a:p>
            <a:r>
              <a:rPr lang="ru-RU" dirty="0"/>
              <a:t>5. TED - ставшая уже известной конференция.</a:t>
            </a:r>
          </a:p>
          <a:p>
            <a:r>
              <a:rPr lang="ru-RU" dirty="0"/>
              <a:t>6. RNZ </a:t>
            </a:r>
            <a:r>
              <a:rPr lang="ru-RU" dirty="0" err="1"/>
              <a:t>National</a:t>
            </a:r>
            <a:r>
              <a:rPr lang="ru-RU" dirty="0"/>
              <a:t> - интересные лекции обо всём на свете.</a:t>
            </a:r>
          </a:p>
          <a:p>
            <a:r>
              <a:rPr lang="en-US" dirty="0"/>
              <a:t>7. Khan Academy - </a:t>
            </a:r>
            <a:r>
              <a:rPr lang="ru-RU" dirty="0"/>
              <a:t>всё обо всём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1247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16632"/>
            <a:ext cx="856895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/>
              <a:t>Первый уровень классификации -«Общие направления исследований»:</a:t>
            </a:r>
            <a:endParaRPr lang="ru-RU" sz="4000" dirty="0"/>
          </a:p>
          <a:p>
            <a:pPr marL="457200" lvl="0" indent="-457200">
              <a:buFont typeface="Wingdings" pitchFamily="2" charset="2"/>
              <a:buChar char="q"/>
            </a:pPr>
            <a:r>
              <a:rPr lang="ru-RU" sz="3200" dirty="0"/>
              <a:t>Живая природа.</a:t>
            </a:r>
          </a:p>
          <a:p>
            <a:pPr marL="457200" lvl="0" indent="-457200">
              <a:buFont typeface="Wingdings" pitchFamily="2" charset="2"/>
              <a:buChar char="q"/>
            </a:pPr>
            <a:r>
              <a:rPr lang="ru-RU" sz="3200" dirty="0"/>
              <a:t>Земля.</a:t>
            </a:r>
          </a:p>
          <a:p>
            <a:pPr marL="457200" lvl="0" indent="-457200">
              <a:buFont typeface="Wingdings" pitchFamily="2" charset="2"/>
              <a:buChar char="q"/>
            </a:pPr>
            <a:r>
              <a:rPr lang="ru-RU" sz="3200" dirty="0"/>
              <a:t>Вселенная.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ru-RU" sz="3200" dirty="0"/>
              <a:t> </a:t>
            </a:r>
            <a:r>
              <a:rPr lang="ru-RU" sz="3200" dirty="0" smtClean="0"/>
              <a:t>Человек</a:t>
            </a:r>
            <a:r>
              <a:rPr lang="ru-RU" sz="3200" dirty="0"/>
              <a:t>.</a:t>
            </a:r>
          </a:p>
          <a:p>
            <a:pPr marL="457200" lvl="0" indent="-457200">
              <a:buFont typeface="Wingdings" pitchFamily="2" charset="2"/>
              <a:buChar char="q"/>
            </a:pPr>
            <a:r>
              <a:rPr lang="ru-RU" sz="3200" dirty="0"/>
              <a:t>Общество</a:t>
            </a:r>
            <a:r>
              <a:rPr lang="ru-RU" sz="3200" dirty="0" smtClean="0"/>
              <a:t>.</a:t>
            </a:r>
            <a:endParaRPr lang="ru-RU" sz="3200" dirty="0"/>
          </a:p>
          <a:p>
            <a:pPr marL="457200" lvl="0" indent="-457200">
              <a:buFont typeface="Wingdings" pitchFamily="2" charset="2"/>
              <a:buChar char="q"/>
            </a:pPr>
            <a:r>
              <a:rPr lang="ru-RU" sz="3200" dirty="0"/>
              <a:t>Культура</a:t>
            </a:r>
            <a:r>
              <a:rPr lang="ru-RU" sz="3200" dirty="0" smtClean="0"/>
              <a:t>.</a:t>
            </a:r>
            <a:endParaRPr lang="ru-RU" sz="3200" dirty="0"/>
          </a:p>
          <a:p>
            <a:pPr marL="457200" indent="-457200">
              <a:buFont typeface="Wingdings" pitchFamily="2" charset="2"/>
              <a:buChar char="q"/>
            </a:pPr>
            <a:r>
              <a:rPr lang="ru-RU" sz="3200" dirty="0"/>
              <a:t> </a:t>
            </a:r>
            <a:r>
              <a:rPr lang="ru-RU" sz="3200" dirty="0" smtClean="0"/>
              <a:t>Наука</a:t>
            </a:r>
            <a:r>
              <a:rPr lang="ru-RU" sz="3200" dirty="0"/>
              <a:t>.</a:t>
            </a:r>
          </a:p>
          <a:p>
            <a:pPr marL="457200" lvl="0" indent="-457200">
              <a:buFont typeface="Wingdings" pitchFamily="2" charset="2"/>
              <a:buChar char="q"/>
            </a:pPr>
            <a:r>
              <a:rPr lang="ru-RU" sz="3200" dirty="0"/>
              <a:t>Техника.</a:t>
            </a:r>
          </a:p>
          <a:p>
            <a:pPr marL="457200" lvl="0" indent="-457200">
              <a:buFont typeface="Wingdings" pitchFamily="2" charset="2"/>
              <a:buChar char="q"/>
            </a:pPr>
            <a:r>
              <a:rPr lang="ru-RU" sz="3200" dirty="0"/>
              <a:t>Экономика</a:t>
            </a:r>
            <a:endParaRPr lang="ru-RU" sz="40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11"/>
          <a:stretch/>
        </p:blipFill>
        <p:spPr bwMode="auto">
          <a:xfrm>
            <a:off x="4139952" y="1700808"/>
            <a:ext cx="4379764" cy="4212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1247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64096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/>
              <a:t>Второй уровень классификации -«Основные науки и виды деятельности»:</a:t>
            </a:r>
            <a:endParaRPr lang="ru-RU" sz="4000" dirty="0"/>
          </a:p>
          <a:p>
            <a:pPr marL="285750" indent="-285750">
              <a:buFont typeface="Wingdings" pitchFamily="2" charset="2"/>
              <a:buChar char="q"/>
            </a:pPr>
            <a:r>
              <a:rPr lang="ru-RU" i="1" dirty="0"/>
              <a:t>Живая природа: </a:t>
            </a:r>
            <a:endParaRPr lang="ru-RU" i="1" dirty="0" smtClean="0"/>
          </a:p>
          <a:p>
            <a:r>
              <a:rPr lang="ru-RU" dirty="0" smtClean="0"/>
              <a:t>Зоология</a:t>
            </a:r>
            <a:r>
              <a:rPr lang="ru-RU" dirty="0"/>
              <a:t>. Ботаника. Генетика. Природопользование (сельское хозяйство).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ru-RU" i="1" dirty="0"/>
              <a:t>Земля:</a:t>
            </a:r>
            <a:endParaRPr lang="ru-RU" dirty="0"/>
          </a:p>
          <a:p>
            <a:r>
              <a:rPr lang="ru-RU" dirty="0"/>
              <a:t>География. Климат. Строение Земли.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ru-RU" i="1" dirty="0"/>
              <a:t>Вселенная:</a:t>
            </a:r>
            <a:endParaRPr lang="ru-RU" dirty="0"/>
          </a:p>
          <a:p>
            <a:r>
              <a:rPr lang="ru-RU" dirty="0"/>
              <a:t>Галактики.</a:t>
            </a:r>
          </a:p>
          <a:p>
            <a:r>
              <a:rPr lang="ru-RU" dirty="0"/>
              <a:t>Солнце.</a:t>
            </a:r>
          </a:p>
          <a:p>
            <a:r>
              <a:rPr lang="ru-RU" dirty="0"/>
              <a:t>Звезды.</a:t>
            </a:r>
          </a:p>
          <a:p>
            <a:r>
              <a:rPr lang="ru-RU" dirty="0"/>
              <a:t>Инопланетные цивилизации. </a:t>
            </a:r>
            <a:r>
              <a:rPr lang="ru-RU" i="1" dirty="0"/>
              <a:t>Человек:</a:t>
            </a:r>
            <a:endParaRPr lang="ru-RU" dirty="0"/>
          </a:p>
          <a:p>
            <a:r>
              <a:rPr lang="ru-RU" dirty="0"/>
              <a:t>Происхождение человека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/>
              <a:t>Развитие человеческого организма.</a:t>
            </a:r>
          </a:p>
          <a:p>
            <a:r>
              <a:rPr lang="ru-RU" dirty="0"/>
              <a:t>Медицина.</a:t>
            </a:r>
          </a:p>
          <a:p>
            <a:r>
              <a:rPr lang="ru-RU" dirty="0"/>
              <a:t>Психология человека.</a:t>
            </a:r>
          </a:p>
          <a:p>
            <a:r>
              <a:rPr lang="ru-RU" dirty="0"/>
              <a:t>Деятельность.</a:t>
            </a:r>
          </a:p>
          <a:p>
            <a:r>
              <a:rPr lang="ru-RU" dirty="0"/>
              <a:t>Выдающиеся мыслители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AutoShape 2" descr="Картинки по запросу человечки для презентаци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5" name="Picture 7" descr="Картинки по запросу человечки для презентации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790900"/>
            <a:ext cx="2592288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2880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6304" y="2420888"/>
            <a:ext cx="864096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ru-RU" i="1" dirty="0"/>
              <a:t>Общество:</a:t>
            </a:r>
            <a:endParaRPr lang="ru-RU" dirty="0"/>
          </a:p>
          <a:p>
            <a:r>
              <a:rPr lang="ru-RU" dirty="0"/>
              <a:t>Цивилизации. Государства и страны. История. Демография. Государственные деятели.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ru-RU" i="1" dirty="0"/>
              <a:t>Культура: </a:t>
            </a:r>
            <a:r>
              <a:rPr lang="ru-RU" dirty="0"/>
              <a:t>Язык. Религия. Искусство. Образование.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ru-RU" i="1" dirty="0"/>
              <a:t>Наука:</a:t>
            </a:r>
            <a:endParaRPr lang="ru-RU" dirty="0"/>
          </a:p>
          <a:p>
            <a:r>
              <a:rPr lang="ru-RU" dirty="0"/>
              <a:t>Математика. Физика. Химия. Астрономия. История науки.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ru-RU" i="1" dirty="0"/>
              <a:t>Техника:</a:t>
            </a:r>
            <a:endParaRPr lang="ru-RU" dirty="0"/>
          </a:p>
          <a:p>
            <a:r>
              <a:rPr lang="ru-RU" dirty="0"/>
              <a:t>Транспорт.</a:t>
            </a:r>
          </a:p>
          <a:p>
            <a:r>
              <a:rPr lang="ru-RU" dirty="0"/>
              <a:t>Промышленность.</a:t>
            </a:r>
          </a:p>
          <a:p>
            <a:r>
              <a:rPr lang="ru-RU" dirty="0"/>
              <a:t>Техническое конструирование и дизайн.</a:t>
            </a:r>
          </a:p>
          <a:p>
            <a:r>
              <a:rPr lang="ru-RU" dirty="0"/>
              <a:t>Строительство.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ru-RU" i="1" dirty="0"/>
              <a:t>Экономика:</a:t>
            </a:r>
            <a:endParaRPr lang="ru-RU" dirty="0"/>
          </a:p>
          <a:p>
            <a:r>
              <a:rPr lang="ru-RU" dirty="0"/>
              <a:t>Финансы и производство. Деньги и торговля. Банки.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09082" y="332656"/>
            <a:ext cx="875540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/>
              <a:t>Второй уровень классификации -«Основные науки и виды деятельности»:</a:t>
            </a:r>
            <a:endParaRPr lang="ru-RU" sz="4000" dirty="0"/>
          </a:p>
        </p:txBody>
      </p:sp>
      <p:pic>
        <p:nvPicPr>
          <p:cNvPr id="6" name="Picture 7" descr="Картинки по запросу человечки для презентации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924944"/>
            <a:ext cx="2592288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35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16632"/>
            <a:ext cx="87129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/>
              <a:t>Методики:</a:t>
            </a:r>
            <a:endParaRPr lang="ru-RU" sz="4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20326" y="3429000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Савенков А.И. Методика исследовательского обучения младшего </a:t>
            </a:r>
            <a:r>
              <a:rPr lang="ru-RU" b="1" dirty="0" smtClean="0"/>
              <a:t>школьника.</a:t>
            </a: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56159" y="4367138"/>
            <a:ext cx="72728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Мыследеятельностная педагогика в старшей школе : новые формы работы с детьми (по материалам проекта "Инновационная сеть "Мыследеятельностная педагогика") / Федеральное агентство по образованию; Российский образовательный форум; </a:t>
            </a:r>
            <a:r>
              <a:rPr lang="ru-RU" b="1" dirty="0" err="1"/>
              <a:t>АПКиПРО</a:t>
            </a:r>
            <a:r>
              <a:rPr lang="ru-RU" b="1" dirty="0"/>
              <a:t>. - М. : </a:t>
            </a:r>
            <a:r>
              <a:rPr lang="ru-RU" b="1" dirty="0" err="1" smtClean="0"/>
              <a:t>АПКиПРО</a:t>
            </a:r>
            <a:r>
              <a:rPr lang="ru-RU" b="1" dirty="0"/>
              <a:t> </a:t>
            </a:r>
            <a:r>
              <a:rPr lang="ru-RU" b="1" dirty="0" smtClean="0"/>
              <a:t>- </a:t>
            </a:r>
            <a:r>
              <a:rPr lang="ru-RU" b="1" dirty="0"/>
              <a:t>28 с. - (Методическая библиотека "Проекты - победители Российского образовательного форума </a:t>
            </a:r>
            <a:r>
              <a:rPr lang="ru-RU" b="1" dirty="0" smtClean="0"/>
              <a:t>"). </a:t>
            </a: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1138535"/>
            <a:ext cx="87129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</a:rPr>
              <a:t>http://poipkro.pskovedu.ru/cnpi/information/issledov_deyat.htm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9217" name="Picture 1" descr="C:\Users\NTV\Downloads\qrcode150394912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3868" y="1568203"/>
            <a:ext cx="2017390" cy="2017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2075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8" name="Picture 2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6" t="14894" r="16958" b="10795"/>
          <a:stretch/>
        </p:blipFill>
        <p:spPr bwMode="auto">
          <a:xfrm>
            <a:off x="205098" y="476672"/>
            <a:ext cx="8557821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10" name="Picture 22" descr="http://master-ori.com/sites/default/files/chel_as_vopros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04"/>
          <a:stretch/>
        </p:blipFill>
        <p:spPr bwMode="auto">
          <a:xfrm>
            <a:off x="6823943" y="3068960"/>
            <a:ext cx="2064707" cy="1877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2" descr="http://master-ori.com/sites/default/files/chel_as_vopros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04"/>
          <a:stretch/>
        </p:blipFill>
        <p:spPr bwMode="auto">
          <a:xfrm>
            <a:off x="395536" y="2708920"/>
            <a:ext cx="2064707" cy="1877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12" name="Picture 24" descr="http://www.sixthcircuitappellateblog.com/files/2013/01/test-153709913-640x64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01"/>
          <a:stretch/>
        </p:blipFill>
        <p:spPr bwMode="auto">
          <a:xfrm>
            <a:off x="3923928" y="4934542"/>
            <a:ext cx="2016224" cy="1923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650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35" t="19668" r="19327" b="16401"/>
          <a:stretch/>
        </p:blipFill>
        <p:spPr bwMode="auto">
          <a:xfrm>
            <a:off x="145278" y="0"/>
            <a:ext cx="8998722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 descr="https://st.depositphotos.com/1000765/2404/i/950/depositphotos_24040231-stock-photo-3d-small-team-with-gear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9" t="9734" r="5249" b="20172"/>
          <a:stretch/>
        </p:blipFill>
        <p:spPr bwMode="auto">
          <a:xfrm>
            <a:off x="1674538" y="4365104"/>
            <a:ext cx="6087664" cy="2371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676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3" t="16191" r="13212" b="41905"/>
          <a:stretch/>
        </p:blipFill>
        <p:spPr bwMode="auto">
          <a:xfrm>
            <a:off x="251520" y="548680"/>
            <a:ext cx="8760718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 descr="http://www.accueil-temporaire.com/sites/default/files/public/users/olivinjj/15098332_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036476"/>
            <a:ext cx="3914700" cy="368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515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3626" y="836712"/>
            <a:ext cx="87129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/>
              <a:t>Развитие модели исследовательского обучения в Лицее</a:t>
            </a:r>
            <a:endParaRPr lang="ru-RU" sz="4000" dirty="0"/>
          </a:p>
        </p:txBody>
      </p:sp>
      <p:pic>
        <p:nvPicPr>
          <p:cNvPr id="2050" name="Picture 2" descr="http://www.thmedicalcallcenter.com/site/wp-content/uploads/2014/12/bigstock-Puzzle-4054167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8054" y="3212976"/>
            <a:ext cx="4256794" cy="2915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5818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129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/>
              <a:t>Олимпиадное движение</a:t>
            </a:r>
            <a:endParaRPr lang="ru-RU" sz="4000" dirty="0"/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95183264"/>
              </p:ext>
            </p:extLst>
          </p:nvPr>
        </p:nvGraphicFramePr>
        <p:xfrm>
          <a:off x="467544" y="1397000"/>
          <a:ext cx="7920880" cy="4624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447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129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/>
              <a:t>Проектная деятельность</a:t>
            </a:r>
            <a:endParaRPr lang="ru-RU" sz="4000" dirty="0"/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95933086"/>
              </p:ext>
            </p:extLst>
          </p:nvPr>
        </p:nvGraphicFramePr>
        <p:xfrm>
          <a:off x="467544" y="1397000"/>
          <a:ext cx="7920880" cy="4624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9745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129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/>
              <a:t>Развитие </a:t>
            </a:r>
            <a:r>
              <a:rPr lang="ru-RU" sz="4000" b="1" dirty="0" err="1" smtClean="0"/>
              <a:t>метапредметных</a:t>
            </a:r>
            <a:r>
              <a:rPr lang="ru-RU" sz="4000" b="1" dirty="0" smtClean="0"/>
              <a:t> компетенций</a:t>
            </a:r>
            <a:endParaRPr lang="ru-RU" sz="4000" dirty="0"/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552981100"/>
              </p:ext>
            </p:extLst>
          </p:nvPr>
        </p:nvGraphicFramePr>
        <p:xfrm>
          <a:off x="467544" y="1397000"/>
          <a:ext cx="7920880" cy="4624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681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img-fotki.yandex.ru/get/53638/323198091.f/0_138f43_5f179d53_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829143"/>
            <a:ext cx="7632848" cy="3822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188640"/>
            <a:ext cx="87129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/>
              <a:t>Инструментарий оценивания </a:t>
            </a:r>
            <a:r>
              <a:rPr lang="ru-RU" sz="4000" b="1" dirty="0" smtClean="0"/>
              <a:t>результатов: </a:t>
            </a:r>
            <a:endParaRPr lang="ru-RU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107" b="47615"/>
          <a:stretch/>
        </p:blipFill>
        <p:spPr bwMode="auto">
          <a:xfrm>
            <a:off x="2465767" y="1539586"/>
            <a:ext cx="4140460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810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307</TotalTime>
  <Words>578</Words>
  <Application>Microsoft Office PowerPoint</Application>
  <PresentationFormat>Экран (4:3)</PresentationFormat>
  <Paragraphs>114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7" baseType="lpstr">
      <vt:lpstr>Arial</vt:lpstr>
      <vt:lpstr>Calibri</vt:lpstr>
      <vt:lpstr>Cambria</vt:lpstr>
      <vt:lpstr>Franklin Gothic Book</vt:lpstr>
      <vt:lpstr>Perpetua</vt:lpstr>
      <vt:lpstr>Wingdings</vt:lpstr>
      <vt:lpstr>Wingdings 2</vt:lpstr>
      <vt:lpstr>Справедливость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NTV</dc:creator>
  <cp:lastModifiedBy>aq</cp:lastModifiedBy>
  <cp:revision>19</cp:revision>
  <dcterms:created xsi:type="dcterms:W3CDTF">2017-08-28T14:49:32Z</dcterms:created>
  <dcterms:modified xsi:type="dcterms:W3CDTF">2021-10-25T11:49:39Z</dcterms:modified>
</cp:coreProperties>
</file>