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90" r:id="rId2"/>
    <p:sldId id="292" r:id="rId3"/>
    <p:sldId id="293" r:id="rId4"/>
    <p:sldId id="294" r:id="rId5"/>
    <p:sldId id="289" r:id="rId6"/>
    <p:sldId id="295" r:id="rId7"/>
    <p:sldId id="296" r:id="rId8"/>
    <p:sldId id="297" r:id="rId9"/>
    <p:sldId id="298" r:id="rId10"/>
  </p:sldIdLst>
  <p:sldSz cx="9144000" cy="6858000" type="screen4x3"/>
  <p:notesSz cx="6858000" cy="9144000"/>
  <p:embeddedFontLst>
    <p:embeddedFont>
      <p:font typeface="Majestic" charset="0"/>
      <p:regular r:id="rId11"/>
    </p:embeddedFont>
    <p:embeddedFont>
      <p:font typeface="Comic Sans MS" pitchFamily="66" charset="0"/>
      <p:regular r:id="rId12"/>
      <p:bold r:id="rId13"/>
    </p:embeddedFont>
  </p:embeddedFont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9900"/>
    <a:srgbClr val="00CC00"/>
    <a:srgbClr val="DFE1E9"/>
    <a:srgbClr val="D5D8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12" autoAdjust="0"/>
    <p:restoredTop sz="93312" autoAdjust="0"/>
  </p:normalViewPr>
  <p:slideViewPr>
    <p:cSldViewPr>
      <p:cViewPr>
        <p:scale>
          <a:sx n="108" d="100"/>
          <a:sy n="108" d="100"/>
        </p:scale>
        <p:origin x="-9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457200"/>
            <a:ext cx="7772400" cy="1470025"/>
          </a:xfrm>
        </p:spPr>
        <p:txBody>
          <a:bodyPr/>
          <a:lstStyle>
            <a:lvl1pPr>
              <a:defRPr sz="7200"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76400" y="2819400"/>
            <a:ext cx="6400800" cy="1752600"/>
          </a:xfrm>
          <a:solidFill>
            <a:schemeClr val="accent1">
              <a:alpha val="60001"/>
            </a:schemeClr>
          </a:solidFill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25B44-CCBF-4F4C-BD7A-86FDA8291F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7CD2B2-8091-4108-BF02-0BB6C49078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BDF517-2956-46B4-94F9-4D974029CB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66069A-0C4C-4464-B5BE-1EABDE03B7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13C635-0DE7-4F63-9A69-CEF5CA3EDF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7D918-5D63-4687-B0D0-4635C1C395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E4BA35-6AF5-4D86-90A2-F69038A697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595E00-C9A0-4377-8602-C9A4E3BAF4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AD05C8-53F3-4047-B121-E33AF8B20B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C82E36-B065-42E7-8DA7-56FFCB6EBE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CB793-0014-4D70-802E-97A4B7C0C8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C115B0F4-DBE8-464E-8480-9154EDF488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Majestic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Majestic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Majestic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Majestic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Majestic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Majestic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Majestic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Majestic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150000"/>
        <a:buBlip>
          <a:blip r:embed="rId14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609600"/>
            <a:ext cx="8001000" cy="2460625"/>
          </a:xfrm>
        </p:spPr>
        <p:txBody>
          <a:bodyPr/>
          <a:lstStyle/>
          <a:p>
            <a:pPr eaLnBrk="1" hangingPunct="1"/>
            <a:r>
              <a:rPr lang="ru-RU" smtClean="0">
                <a:latin typeface="Arial" charset="0"/>
              </a:rPr>
              <a:t>Мастер-класс</a:t>
            </a:r>
            <a:br>
              <a:rPr lang="ru-RU" smtClean="0">
                <a:latin typeface="Arial" charset="0"/>
              </a:rPr>
            </a:br>
            <a:r>
              <a:rPr lang="ru-RU" smtClean="0">
                <a:latin typeface="Arial" charset="0"/>
              </a:rPr>
              <a:t>«Зимнее дерево»</a:t>
            </a:r>
          </a:p>
        </p:txBody>
      </p:sp>
      <p:sp>
        <p:nvSpPr>
          <p:cNvPr id="13314" name="Rectangle 3"/>
          <p:cNvSpPr>
            <a:spLocks noChangeArrowheads="1"/>
          </p:cNvSpPr>
          <p:nvPr/>
        </p:nvSpPr>
        <p:spPr bwMode="auto">
          <a:xfrm>
            <a:off x="3657600" y="5257800"/>
            <a:ext cx="51054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spcBef>
                <a:spcPct val="20000"/>
              </a:spcBef>
              <a:buSzPct val="150000"/>
            </a:pPr>
            <a:endParaRPr lang="ru-RU" sz="3200"/>
          </a:p>
        </p:txBody>
      </p:sp>
      <p:sp>
        <p:nvSpPr>
          <p:cNvPr id="13317" name="Rectangle 6"/>
          <p:cNvSpPr>
            <a:spLocks noChangeArrowheads="1"/>
          </p:cNvSpPr>
          <p:nvPr/>
        </p:nvSpPr>
        <p:spPr bwMode="auto">
          <a:xfrm>
            <a:off x="5343525" y="5667375"/>
            <a:ext cx="3800475" cy="1190625"/>
          </a:xfrm>
          <a:prstGeom prst="rect">
            <a:avLst/>
          </a:prstGeom>
          <a:solidFill>
            <a:schemeClr val="accent1">
              <a:alpha val="59999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20000"/>
              </a:spcBef>
            </a:pP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Елена Сергеевна Мухамадиева</a:t>
            </a:r>
            <a:r>
              <a:rPr lang="ru-RU" dirty="0"/>
              <a:t> </a:t>
            </a:r>
            <a:br>
              <a:rPr lang="ru-RU" dirty="0"/>
            </a:br>
            <a:r>
              <a:rPr lang="ru-RU" dirty="0"/>
              <a:t>воспитатель 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495800" y="685800"/>
            <a:ext cx="4648200" cy="3657600"/>
          </a:xfrm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rgbClr val="000066"/>
                </a:solidFill>
                <a:latin typeface="Comic Sans MS" pitchFamily="66" charset="0"/>
              </a:rPr>
              <a:t>По деревьям серебристая</a:t>
            </a:r>
            <a:br>
              <a:rPr lang="ru-RU" sz="2400" b="1" smtClean="0">
                <a:solidFill>
                  <a:srgbClr val="000066"/>
                </a:solidFill>
                <a:latin typeface="Comic Sans MS" pitchFamily="66" charset="0"/>
              </a:rPr>
            </a:br>
            <a:r>
              <a:rPr lang="ru-RU" sz="2400" b="1" smtClean="0">
                <a:solidFill>
                  <a:srgbClr val="000066"/>
                </a:solidFill>
                <a:latin typeface="Comic Sans MS" pitchFamily="66" charset="0"/>
              </a:rPr>
              <a:t>Перекинулась фата</a:t>
            </a:r>
            <a:br>
              <a:rPr lang="ru-RU" sz="2400" b="1" smtClean="0">
                <a:solidFill>
                  <a:srgbClr val="000066"/>
                </a:solidFill>
                <a:latin typeface="Comic Sans MS" pitchFamily="66" charset="0"/>
              </a:rPr>
            </a:br>
            <a:r>
              <a:rPr lang="ru-RU" sz="2400" b="1" smtClean="0">
                <a:solidFill>
                  <a:srgbClr val="000066"/>
                </a:solidFill>
                <a:latin typeface="Comic Sans MS" pitchFamily="66" charset="0"/>
              </a:rPr>
              <a:t>Белоснежная, пушистая,</a:t>
            </a:r>
            <a:br>
              <a:rPr lang="ru-RU" sz="2400" b="1" smtClean="0">
                <a:solidFill>
                  <a:srgbClr val="000066"/>
                </a:solidFill>
                <a:latin typeface="Comic Sans MS" pitchFamily="66" charset="0"/>
              </a:rPr>
            </a:br>
            <a:r>
              <a:rPr lang="ru-RU" sz="2400" b="1" smtClean="0">
                <a:solidFill>
                  <a:srgbClr val="000066"/>
                </a:solidFill>
                <a:latin typeface="Comic Sans MS" pitchFamily="66" charset="0"/>
              </a:rPr>
              <a:t>Кружевная красота!</a:t>
            </a:r>
            <a:br>
              <a:rPr lang="ru-RU" sz="2400" b="1" smtClean="0">
                <a:solidFill>
                  <a:srgbClr val="000066"/>
                </a:solidFill>
                <a:latin typeface="Comic Sans MS" pitchFamily="66" charset="0"/>
              </a:rPr>
            </a:br>
            <a:r>
              <a:rPr lang="ru-RU" sz="2400" b="1" smtClean="0">
                <a:solidFill>
                  <a:srgbClr val="000066"/>
                </a:solidFill>
                <a:latin typeface="Comic Sans MS" pitchFamily="66" charset="0"/>
              </a:rPr>
              <a:t>И себя берёзка грустная</a:t>
            </a:r>
            <a:br>
              <a:rPr lang="ru-RU" sz="2400" b="1" smtClean="0">
                <a:solidFill>
                  <a:srgbClr val="000066"/>
                </a:solidFill>
                <a:latin typeface="Comic Sans MS" pitchFamily="66" charset="0"/>
              </a:rPr>
            </a:br>
            <a:r>
              <a:rPr lang="ru-RU" sz="2400" b="1" smtClean="0">
                <a:solidFill>
                  <a:srgbClr val="000066"/>
                </a:solidFill>
                <a:latin typeface="Comic Sans MS" pitchFamily="66" charset="0"/>
              </a:rPr>
              <a:t>Не могла узнать сама</a:t>
            </a:r>
            <a:br>
              <a:rPr lang="ru-RU" sz="2400" b="1" smtClean="0">
                <a:solidFill>
                  <a:srgbClr val="000066"/>
                </a:solidFill>
                <a:latin typeface="Comic Sans MS" pitchFamily="66" charset="0"/>
              </a:rPr>
            </a:br>
            <a:r>
              <a:rPr lang="ru-RU" sz="2400" b="1" smtClean="0">
                <a:solidFill>
                  <a:srgbClr val="000066"/>
                </a:solidFill>
                <a:latin typeface="Comic Sans MS" pitchFamily="66" charset="0"/>
              </a:rPr>
              <a:t>Так украсила искусная</a:t>
            </a:r>
            <a:br>
              <a:rPr lang="ru-RU" sz="2400" b="1" smtClean="0">
                <a:solidFill>
                  <a:srgbClr val="000066"/>
                </a:solidFill>
                <a:latin typeface="Comic Sans MS" pitchFamily="66" charset="0"/>
              </a:rPr>
            </a:br>
            <a:r>
              <a:rPr lang="ru-RU" sz="2400" b="1" smtClean="0">
                <a:solidFill>
                  <a:srgbClr val="000066"/>
                </a:solidFill>
                <a:latin typeface="Comic Sans MS" pitchFamily="66" charset="0"/>
              </a:rPr>
              <a:t>Ветки деревца зима…</a:t>
            </a:r>
          </a:p>
        </p:txBody>
      </p:sp>
      <p:pic>
        <p:nvPicPr>
          <p:cNvPr id="14340" name="Picture 4" descr="163-1631286_aujourdhui-premi%C3%A8re-neige-en-mont%C3%A9r%C3%A9gie-arbre-des-saisons-maternel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219200"/>
            <a:ext cx="4514850" cy="541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1828800"/>
            <a:ext cx="8229600" cy="2743200"/>
          </a:xfrm>
        </p:spPr>
        <p:txBody>
          <a:bodyPr/>
          <a:lstStyle/>
          <a:p>
            <a:pPr eaLnBrk="1" hangingPunct="1"/>
            <a:r>
              <a:rPr lang="ru-RU" sz="2800" smtClean="0">
                <a:latin typeface="Arial" charset="0"/>
              </a:rPr>
              <a:t>В один из морозных дней, мы с детьми группы «Гномы», решили сделать зимнее дерево из снежинок , которые вырезал для нас папа одного из воспитанников.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1066800"/>
            <a:ext cx="7696200" cy="5334000"/>
          </a:xfrm>
        </p:spPr>
        <p:txBody>
          <a:bodyPr/>
          <a:lstStyle/>
          <a:p>
            <a:pPr eaLnBrk="1" hangingPunct="1"/>
            <a:r>
              <a:rPr lang="ru-RU" sz="3200" smtClean="0">
                <a:latin typeface="Arial" charset="0"/>
              </a:rPr>
              <a:t>Для того, чтоб сделать красивое Зимнее дерево, нам понадобилось следующее:</a:t>
            </a:r>
            <a:br>
              <a:rPr lang="ru-RU" sz="3200" smtClean="0">
                <a:latin typeface="Arial" charset="0"/>
              </a:rPr>
            </a:br>
            <a:r>
              <a:rPr lang="ru-RU" sz="3200" smtClean="0">
                <a:latin typeface="Arial" charset="0"/>
              </a:rPr>
              <a:t/>
            </a:r>
            <a:br>
              <a:rPr lang="ru-RU" sz="3200" smtClean="0">
                <a:latin typeface="Arial" charset="0"/>
              </a:rPr>
            </a:br>
            <a:r>
              <a:rPr lang="ru-RU" sz="3200" b="1" smtClean="0">
                <a:latin typeface="Arial" charset="0"/>
              </a:rPr>
              <a:t>*листы А4</a:t>
            </a:r>
            <a:br>
              <a:rPr lang="ru-RU" sz="3200" b="1" smtClean="0">
                <a:latin typeface="Arial" charset="0"/>
              </a:rPr>
            </a:br>
            <a:r>
              <a:rPr lang="ru-RU" sz="3200" b="1" smtClean="0">
                <a:latin typeface="Arial" charset="0"/>
              </a:rPr>
              <a:t>*синяя и белая гуашь</a:t>
            </a:r>
            <a:br>
              <a:rPr lang="ru-RU" sz="3200" b="1" smtClean="0">
                <a:latin typeface="Arial" charset="0"/>
              </a:rPr>
            </a:br>
            <a:r>
              <a:rPr lang="ru-RU" sz="3200" b="1" smtClean="0">
                <a:latin typeface="Arial" charset="0"/>
              </a:rPr>
              <a:t>*скотч</a:t>
            </a:r>
            <a:br>
              <a:rPr lang="ru-RU" sz="3200" b="1" smtClean="0">
                <a:latin typeface="Arial" charset="0"/>
              </a:rPr>
            </a:br>
            <a:r>
              <a:rPr lang="ru-RU" sz="3200" b="1" smtClean="0">
                <a:latin typeface="Arial" charset="0"/>
              </a:rPr>
              <a:t>*клей</a:t>
            </a:r>
            <a:br>
              <a:rPr lang="ru-RU" sz="3200" b="1" smtClean="0">
                <a:latin typeface="Arial" charset="0"/>
              </a:rPr>
            </a:br>
            <a:r>
              <a:rPr lang="ru-RU" sz="3200" b="1" smtClean="0">
                <a:latin typeface="Arial" charset="0"/>
              </a:rPr>
              <a:t>*кисточки</a:t>
            </a:r>
            <a:br>
              <a:rPr lang="ru-RU" sz="3200" b="1" smtClean="0">
                <a:latin typeface="Arial" charset="0"/>
              </a:rPr>
            </a:br>
            <a:r>
              <a:rPr lang="ru-RU" sz="3200" b="1" smtClean="0">
                <a:latin typeface="Arial" charset="0"/>
              </a:rPr>
              <a:t>*салфеточки </a:t>
            </a:r>
            <a:br>
              <a:rPr lang="ru-RU" sz="3200" b="1" smtClean="0">
                <a:latin typeface="Arial" charset="0"/>
              </a:rPr>
            </a:br>
            <a:r>
              <a:rPr lang="ru-RU" sz="3200" b="1" smtClean="0">
                <a:latin typeface="Arial" charset="0"/>
              </a:rPr>
              <a:t>*шаблон дерева</a:t>
            </a:r>
            <a:br>
              <a:rPr lang="ru-RU" sz="3200" b="1" smtClean="0">
                <a:latin typeface="Arial" charset="0"/>
              </a:rPr>
            </a:br>
            <a:r>
              <a:rPr lang="ru-RU" sz="3200" b="1" smtClean="0">
                <a:latin typeface="Arial" charset="0"/>
              </a:rPr>
              <a:t>*снежинки</a:t>
            </a:r>
            <a:r>
              <a:rPr lang="ru-RU" sz="3600" b="1" smtClean="0">
                <a:latin typeface="Arial" charset="0"/>
              </a:rPr>
              <a:t/>
            </a:r>
            <a:br>
              <a:rPr lang="ru-RU" sz="3600" b="1" smtClean="0">
                <a:latin typeface="Arial" charset="0"/>
              </a:rPr>
            </a:br>
            <a:r>
              <a:rPr lang="ru-RU" sz="360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457200" y="685800"/>
            <a:ext cx="8229600" cy="2057400"/>
          </a:xfrm>
        </p:spPr>
        <p:txBody>
          <a:bodyPr/>
          <a:lstStyle/>
          <a:p>
            <a:pPr eaLnBrk="1" hangingPunct="1"/>
            <a:r>
              <a:rPr lang="ru-RU" smtClean="0"/>
              <a:t>Первым делом , мы склеили листы при помощи скотча и затонировали бумагу в голубой фон из смешанной гуаши синего и белого цвета</a:t>
            </a:r>
          </a:p>
        </p:txBody>
      </p:sp>
      <p:pic>
        <p:nvPicPr>
          <p:cNvPr id="17412" name="Picture 4" descr="k_fvSYkXjq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86400" y="2819400"/>
            <a:ext cx="1830388" cy="3810000"/>
          </a:xfrm>
          <a:prstGeom prst="rect">
            <a:avLst/>
          </a:prstGeom>
          <a:noFill/>
          <a:ln w="25400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17413" name="Picture 5" descr="smrHM_-gH3g (1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28800" y="2819400"/>
            <a:ext cx="1830388" cy="3810000"/>
          </a:xfrm>
          <a:prstGeom prst="rect">
            <a:avLst/>
          </a:prstGeom>
          <a:noFill/>
          <a:ln w="25400">
            <a:solidFill>
              <a:srgbClr val="00008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762000"/>
            <a:ext cx="8229600" cy="1524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mtClean="0"/>
              <a:t>Вторым этапом нашей работы было приклеивание шаблона дерева на высохший фон</a:t>
            </a:r>
          </a:p>
        </p:txBody>
      </p:sp>
      <p:pic>
        <p:nvPicPr>
          <p:cNvPr id="19460" name="Picture 4" descr="mAsaktUJr9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81600" y="2209800"/>
            <a:ext cx="2124075" cy="4419600"/>
          </a:xfrm>
          <a:prstGeom prst="rect">
            <a:avLst/>
          </a:prstGeom>
          <a:noFill/>
          <a:ln w="25400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19461" name="Picture 5" descr="caGQD-_p8OU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52600" y="2209800"/>
            <a:ext cx="2124075" cy="4419600"/>
          </a:xfrm>
          <a:prstGeom prst="rect">
            <a:avLst/>
          </a:prstGeom>
          <a:noFill/>
          <a:ln w="25400">
            <a:solidFill>
              <a:srgbClr val="00008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914400"/>
            <a:ext cx="8229600" cy="1066800"/>
          </a:xfrm>
        </p:spPr>
        <p:txBody>
          <a:bodyPr/>
          <a:lstStyle/>
          <a:p>
            <a:r>
              <a:rPr lang="ru-RU" smtClean="0"/>
              <a:t>В завершении нашей работы ребята приклеили снежинки к шаблону дерева </a:t>
            </a:r>
          </a:p>
        </p:txBody>
      </p:sp>
      <p:pic>
        <p:nvPicPr>
          <p:cNvPr id="20484" name="Picture 4" descr="3eB25ybRh30 (1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29200" y="2057400"/>
            <a:ext cx="2197100" cy="4572000"/>
          </a:xfrm>
          <a:prstGeom prst="rect">
            <a:avLst/>
          </a:prstGeom>
          <a:noFill/>
          <a:ln w="25400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20485" name="Picture 5" descr="lTBSwXb2O0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33600" y="2057400"/>
            <a:ext cx="2197100" cy="4572000"/>
          </a:xfrm>
          <a:prstGeom prst="rect">
            <a:avLst/>
          </a:prstGeom>
          <a:noFill/>
          <a:ln w="25400">
            <a:solidFill>
              <a:srgbClr val="00008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143000"/>
            <a:ext cx="7620000" cy="7620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000" smtClean="0"/>
              <a:t>В итоге у нас получилось кривое ЗИМНЕЕ ДЕРЕВО. </a:t>
            </a:r>
          </a:p>
          <a:p>
            <a:pPr>
              <a:lnSpc>
                <a:spcPct val="80000"/>
              </a:lnSpc>
            </a:pPr>
            <a:r>
              <a:rPr lang="ru-RU" sz="2000" smtClean="0"/>
              <a:t>Все ребята были довольны от своей проделанной работы.</a:t>
            </a:r>
          </a:p>
        </p:txBody>
      </p:sp>
      <p:pic>
        <p:nvPicPr>
          <p:cNvPr id="21508" name="Picture 4" descr="LvE8iJcg3y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2209800"/>
            <a:ext cx="7239000" cy="3478213"/>
          </a:xfrm>
          <a:prstGeom prst="rect">
            <a:avLst/>
          </a:prstGeom>
          <a:noFill/>
          <a:ln w="25400">
            <a:solidFill>
              <a:srgbClr val="00008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2209800"/>
            <a:ext cx="6858000" cy="914400"/>
          </a:xfrm>
        </p:spPr>
        <p:txBody>
          <a:bodyPr/>
          <a:lstStyle/>
          <a:p>
            <a:r>
              <a:rPr lang="ru-RU" sz="4400" smtClean="0">
                <a:latin typeface="Comic Sans MS" pitchFamily="66" charset="0"/>
              </a:rPr>
              <a:t>Спасибо за просмотр!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FFFFF"/>
      </a:hlink>
      <a:folHlink>
        <a:srgbClr val="0066FF"/>
      </a:folHlink>
    </a:clrScheme>
    <a:fontScheme name="Оформление по умолчанию">
      <a:majorFont>
        <a:latin typeface="Majestic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3333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66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333399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FFFFF"/>
        </a:hlink>
        <a:folHlink>
          <a:srgbClr val="0066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409</TotalTime>
  <Words>111</Words>
  <Application>Microsoft Office PowerPoint</Application>
  <PresentationFormat>Экран (4:3)</PresentationFormat>
  <Paragraphs>11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Majestic</vt:lpstr>
      <vt:lpstr>Comic Sans MS</vt:lpstr>
      <vt:lpstr>Оформление по умолчанию</vt:lpstr>
      <vt:lpstr>Мастер-класс «Зимнее дерево»</vt:lpstr>
      <vt:lpstr>По деревьям серебристая Перекинулась фата Белоснежная, пушистая, Кружевная красота! И себя берёзка грустная Не могла узнать сама Так украсила искусная Ветки деревца зима…</vt:lpstr>
      <vt:lpstr>В один из морозных дней, мы с детьми группы «Гномы», решили сделать зимнее дерево из снежинок , которые вырезал для нас папа одного из воспитанников.</vt:lpstr>
      <vt:lpstr>Для того, чтоб сделать красивое Зимнее дерево, нам понадобилось следующее:  *листы А4 *синяя и белая гуашь *скотч *клей *кисточки *салфеточки  *шаблон дерева *снежинки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тим</cp:lastModifiedBy>
  <cp:revision>26</cp:revision>
  <cp:lastPrinted>1601-01-01T00:00:00Z</cp:lastPrinted>
  <dcterms:created xsi:type="dcterms:W3CDTF">1601-01-01T00:00:00Z</dcterms:created>
  <dcterms:modified xsi:type="dcterms:W3CDTF">2021-12-12T13:26:17Z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