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3" r:id="rId3"/>
    <p:sldId id="256" r:id="rId4"/>
    <p:sldId id="271" r:id="rId5"/>
    <p:sldId id="260" r:id="rId6"/>
    <p:sldId id="262" r:id="rId7"/>
    <p:sldId id="263" r:id="rId8"/>
    <p:sldId id="272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98000"/>
            <a:lum/>
          </a:blip>
          <a:srcRect/>
          <a:tile tx="0" ty="0" sx="100000" sy="100000" flip="none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B5C61-84D8-466A-9CFB-9F8448189BC5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CDB8A-0EBB-4F46-85B0-D8B506313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hyperlink" Target="http://yandex.ru/clck/jsredir?from=yandex.ru;images/search;images;;&amp;text=&amp;etext=1336.houiq44d3kwbPzTM3fQaO68bP7bcsaC01ZwYCRBo5q6OSStqEHLgZLmp_PtD1IoB8fiKtYr9lcOjNbhicsDMVaB3a8pHM9LYeck64Uhs5QyADalhIAOO-_bVrhFl6FMk.7effe98d0d669fabb3a4a185d57d8479fbd61cd4&amp;uuid=&amp;state=tid_Wvm4RM28ca_MiO4Ne9osTPtpHS9wicjEF5X7fRziVPIHCd9FyQ,,&amp;data=UlNrNmk5WktYejVlYUFlbFUtZEVudVJRMmIwMEFqSUpaTkoyb1pMVlEwaGhqQXRqc25vS0Z0RjFZT3YtLUNpUFhibHk2V0JtTmpyTm8tVmdVaGU4Ym44SnpwWDlyZW1UdEtCNHVIYjh2cjBpX2I1M0tKZzFJQSws&amp;sign=9413ab63c5d0886bfb5a541ae771b9a9&amp;keyno=0&amp;b64e=2&amp;l10n=ru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defRPr/>
            </a:pPr>
            <a:r>
              <a:rPr lang="ru-RU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7" name="Рисунок 6" descr="https://im0-tub-ru.yandex.net/i?id=0515d3fcf9679be4c09819f54f5c2bc4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9" name="Содержимое 5" descr="http://img-fotki.yandex.ru/get/4908/137106206.1c/0_7b10b_ad8be398_orig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221088"/>
            <a:ext cx="2592288" cy="223224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0" name="Содержимое 5" descr="http://mirbelogorya.ru/images/stories/news/2012/10/115426__31_10_39_01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221088"/>
            <a:ext cx="2808312" cy="223224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11" name="Прямоугольник 10"/>
          <p:cNvSpPr/>
          <p:nvPr/>
        </p:nvSpPr>
        <p:spPr>
          <a:xfrm>
            <a:off x="611560" y="548680"/>
            <a:ext cx="8064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Игра –путешествие по памятным местам Старого Оскола </a:t>
            </a:r>
            <a:br>
              <a:rPr lang="ru-RU" sz="4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для детей старшего дошкольного возраста</a:t>
            </a:r>
            <a:endParaRPr lang="ru-RU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1600" b="1" dirty="0" smtClean="0"/>
              <a:t>Игра – путешествие по памятным местам Старого Оскола </a:t>
            </a:r>
            <a:br>
              <a:rPr lang="ru-RU" sz="1600" b="1" dirty="0" smtClean="0"/>
            </a:br>
            <a:r>
              <a:rPr lang="ru-RU" sz="1600" b="1" dirty="0" smtClean="0"/>
              <a:t>для детей старшего дошкольного возраста.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 </a:t>
            </a:r>
            <a:br>
              <a:rPr lang="ru-RU" sz="1600" dirty="0" smtClean="0"/>
            </a:br>
            <a:r>
              <a:rPr lang="ru-RU" sz="1600" dirty="0" smtClean="0"/>
              <a:t>Описание игры.</a:t>
            </a:r>
            <a:br>
              <a:rPr lang="ru-RU" sz="1600" dirty="0" smtClean="0"/>
            </a:br>
            <a:r>
              <a:rPr lang="ru-RU" sz="1600" b="1" dirty="0" smtClean="0"/>
              <a:t>Цель</a:t>
            </a:r>
            <a:r>
              <a:rPr lang="ru-RU" sz="1600" dirty="0" smtClean="0"/>
              <a:t>:</a:t>
            </a:r>
            <a:br>
              <a:rPr lang="ru-RU" sz="1600" dirty="0" smtClean="0"/>
            </a:br>
            <a:r>
              <a:rPr lang="ru-RU" sz="1600" dirty="0" smtClean="0"/>
              <a:t> расширять представления детей о памятных местах Старого Оскола, прививать любовь к родному городу. </a:t>
            </a:r>
            <a:br>
              <a:rPr lang="ru-RU" sz="1600" dirty="0" smtClean="0"/>
            </a:br>
            <a:r>
              <a:rPr lang="ru-RU" sz="1600" dirty="0" smtClean="0"/>
              <a:t> </a:t>
            </a:r>
            <a:br>
              <a:rPr lang="ru-RU" sz="1600" dirty="0" smtClean="0"/>
            </a:br>
            <a:r>
              <a:rPr lang="ru-RU" sz="1600" b="1" dirty="0" smtClean="0"/>
              <a:t>Задачи: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закрепить знания детей о памятниках родного города; </a:t>
            </a:r>
            <a:br>
              <a:rPr lang="ru-RU" sz="1600" dirty="0" smtClean="0"/>
            </a:br>
            <a:r>
              <a:rPr lang="ru-RU" sz="1600" dirty="0" smtClean="0"/>
              <a:t>учить ориентироваться по карте города Старый Оскол;</a:t>
            </a:r>
            <a:br>
              <a:rPr lang="ru-RU" sz="1600" dirty="0" smtClean="0"/>
            </a:br>
            <a:r>
              <a:rPr lang="ru-RU" sz="1600" dirty="0" smtClean="0"/>
              <a:t>закрепить умение узнавать на фотографиях знакомые памятники, называть место их расположения, давать им характеристику.</a:t>
            </a:r>
            <a:br>
              <a:rPr lang="ru-RU" sz="1600" dirty="0" smtClean="0"/>
            </a:br>
            <a:r>
              <a:rPr lang="ru-RU" sz="1600" dirty="0" smtClean="0"/>
              <a:t> </a:t>
            </a:r>
            <a:br>
              <a:rPr lang="ru-RU" sz="1600" dirty="0" smtClean="0"/>
            </a:br>
            <a:r>
              <a:rPr lang="ru-RU" sz="1600" b="1" dirty="0" smtClean="0"/>
              <a:t> Ход игры: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В ходе игры дети помогают девочке Маше выбраться из лабиринта  (нашего города). Дети должны правильно показать на памятники, которые написаны в задании, нажимая в ЦЕНТР фото. При правильном ответе девочка продвигается вперед по лабиринту.</a:t>
            </a:r>
            <a:br>
              <a:rPr lang="ru-RU" sz="1600" dirty="0" smtClean="0"/>
            </a:br>
            <a:endParaRPr lang="ru-RU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Управляющая кнопка: настраиваемая 6">
            <a:hlinkClick r:id="" action="ppaction://hlinkshowjump?jump=nextslide" highlightClick="1"/>
          </p:cNvPr>
          <p:cNvSpPr/>
          <p:nvPr/>
        </p:nvSpPr>
        <p:spPr>
          <a:xfrm>
            <a:off x="6072198" y="6072206"/>
            <a:ext cx="2786082" cy="571504"/>
          </a:xfrm>
          <a:prstGeom prst="actionButtonBlank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Помочь </a:t>
            </a:r>
            <a:r>
              <a:rPr lang="ru-RU" b="1" dirty="0" smtClean="0"/>
              <a:t>Маше</a:t>
            </a:r>
            <a:endParaRPr lang="ru-RU" b="1" dirty="0"/>
          </a:p>
        </p:txBody>
      </p:sp>
      <p:sp>
        <p:nvSpPr>
          <p:cNvPr id="8" name="Облако 7"/>
          <p:cNvSpPr/>
          <p:nvPr/>
        </p:nvSpPr>
        <p:spPr>
          <a:xfrm>
            <a:off x="1631610" y="548680"/>
            <a:ext cx="7512390" cy="5360130"/>
          </a:xfrm>
          <a:prstGeom prst="cloud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Дорогие ребята</a:t>
            </a:r>
            <a:r>
              <a:rPr lang="ru-RU" sz="2400" b="1" dirty="0" smtClean="0">
                <a:solidFill>
                  <a:srgbClr val="FF0000"/>
                </a:solidFill>
              </a:rPr>
              <a:t>! Меня зовут Маша, я приехала к вам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из другого города.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Хотела очень осмотреть памятники вашего города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 заблудилась.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Помогите мне попасть домой!!!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Для этого вы должны показать знание памятников Старого Оскола и не запутаться. Поможете?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птич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4544" y="0"/>
            <a:ext cx="3528392" cy="6178307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Школьные файлы\МАСТЕР - КЛАССЫ\М-К сайта Н.И. КУЛОВОЙ .  ВЕРНЫЕ ДРУЗЬЯ\Kids Maze 48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3529" t="3797" r="4705" b="3797"/>
          <a:stretch>
            <a:fillRect/>
          </a:stretch>
        </p:blipFill>
        <p:spPr bwMode="auto">
          <a:xfrm>
            <a:off x="3571836" y="857232"/>
            <a:ext cx="5572164" cy="5214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птич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96986" y="3714752"/>
            <a:ext cx="571169" cy="1000132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>
            <a:off x="642910" y="285728"/>
            <a:ext cx="2857520" cy="1643074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Аллея славы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0" y="2428868"/>
            <a:ext cx="1907704" cy="1720212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>
                <a:solidFill>
                  <a:schemeClr val="bg1">
                    <a:lumMod val="65000"/>
                  </a:schemeClr>
                </a:solidFill>
              </a:rPr>
              <a:t>1</a:t>
            </a:r>
          </a:p>
        </p:txBody>
      </p:sp>
      <p:sp>
        <p:nvSpPr>
          <p:cNvPr id="8" name="Овал 7"/>
          <p:cNvSpPr/>
          <p:nvPr/>
        </p:nvSpPr>
        <p:spPr>
          <a:xfrm>
            <a:off x="2000232" y="2428868"/>
            <a:ext cx="1563656" cy="164820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ru-RU" sz="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001024" y="6072206"/>
            <a:ext cx="857256" cy="785794"/>
          </a:xfrm>
          <a:prstGeom prst="actionButtonForwardNex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E73E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046 C 0.03055 -0.00764 0.0191 0.00394 0.02847 -0.01805 C 0.02969 -0.02129 0.03177 -0.02361 0.03281 -0.02685 C 0.03281 -0.02662 0.03837 -0.04907 0.03941 -0.05347 C 0.04097 -0.05926 0.04392 -0.07106 0.04392 -0.07083 C 0.04462 -0.10648 0.04549 -0.14189 0.04601 -0.17731 C 0.04653 -0.22129 0.03611 -0.36134 0.05486 -0.4368 C 0.08003 -0.42546 0.04878 -0.43819 0.11632 -0.43958 C 0.14271 -0.44004 0.1691 -0.43796 0.19549 -0.4368 C 0.21163 -0.43588 0.2276 -0.43518 0.24375 -0.43379 C 0.26146 -0.4324 0.29653 -0.42777 0.29653 -0.42754 C 0.30017 -0.425 0.3059 -0.4243 0.30746 -0.41898 C 0.30833 -0.41689 0.29983 -0.40069 0.29878 -0.39838 C 0.29948 -0.37963 0.29983 -0.36111 0.30087 -0.34236 C 0.30121 -0.3375 0.30312 -0.32754 0.30312 -0.32731 " pathEditMode="relative" rAng="0" ptsTypes="ffffffffffffffA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00" y="-2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Школьные файлы\МАСТЕР - КЛАССЫ\М-К сайта Н.И. КУЛОВОЙ .  ВЕРНЫЕ ДРУЗЬЯ\Kids Maze 48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3529" t="3797" r="4705" b="3797"/>
          <a:stretch>
            <a:fillRect/>
          </a:stretch>
        </p:blipFill>
        <p:spPr bwMode="auto">
          <a:xfrm>
            <a:off x="3571836" y="836712"/>
            <a:ext cx="5572164" cy="5214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птич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11630" y="1500174"/>
            <a:ext cx="571169" cy="1000132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>
            <a:off x="571472" y="404664"/>
            <a:ext cx="2857520" cy="1524138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Мемориал "Скорбящая мать"</a:t>
            </a:r>
            <a:r>
              <a:rPr lang="ru-RU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835696" y="2428868"/>
            <a:ext cx="1872208" cy="1360172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0" y="2428868"/>
            <a:ext cx="1785918" cy="136017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001024" y="6072206"/>
            <a:ext cx="857256" cy="785794"/>
          </a:xfrm>
          <a:prstGeom prst="actionButtonForwardNex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85185E-6 C -0.01337 -0.0118 -0.02899 -0.00393 -0.04375 -1.85185E-6 C -0.05035 0.04421 -0.05191 0.07546 -0.05 0.12222 C -0.04948 0.13611 -0.05695 0.15671 -0.04792 0.16389 C -0.03229 0.17616 -0.01181 0.16574 0.00625 0.16667 C 0.02778 0.16759 0.0493 0.16852 0.07083 0.16945 C 0.10208 0.17361 0.13316 0.17546 0.16458 0.17778 C 0.17361 0.17847 0.18559 0.17176 0.19167 0.18056 C 0.19774 0.18935 0.19167 0.20463 0.19167 0.21667 " pathEditMode="relative" rAng="0" ptsTypes="ffffffffA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" y="102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E73E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Школьные файлы\МАСТЕР - КЛАССЫ\М-К сайта Н.И. КУЛОВОЙ .  ВЕРНЫЕ ДРУЗЬЯ\Kids Maze 48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3529" t="3797" r="4705" b="3797"/>
          <a:stretch>
            <a:fillRect/>
          </a:stretch>
        </p:blipFill>
        <p:spPr bwMode="auto">
          <a:xfrm>
            <a:off x="3571836" y="857232"/>
            <a:ext cx="5572164" cy="5214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птич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43059" flipH="1">
            <a:off x="7554704" y="2786058"/>
            <a:ext cx="571169" cy="1000132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>
            <a:off x="571472" y="285728"/>
            <a:ext cx="2857520" cy="1643074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Мемориальный комплекс </a:t>
            </a:r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"Атаманский лес"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907704" y="2428868"/>
            <a:ext cx="1800200" cy="1504188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0" y="2428868"/>
            <a:ext cx="1785918" cy="143218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001024" y="6072206"/>
            <a:ext cx="857256" cy="785794"/>
          </a:xfrm>
          <a:prstGeom prst="actionButtonForwardNex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E73E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C -0.00087 0.00856 -0.00018 0.04907 -0.0125 0.05833 C -0.01476 0.05995 -0.01667 0.05463 -0.01875 0.05278 C -0.03629 0.05463 -0.04341 0.05625 -0.05834 0.06111 C -0.05191 0.09491 -0.05573 0.11342 -0.05834 0.15278 C -0.05608 0.17963 -0.05191 0.20671 -0.04792 0.23333 C -0.04931 0.25185 -0.04983 0.2706 -0.05209 0.28889 C -0.05261 0.29305 -0.05313 0.2993 -0.05625 0.3 C -0.06459 0.30162 -0.07292 0.29629 -0.08125 0.29444 C -0.08473 0.29537 -0.0882 0.29606 -0.09167 0.29722 C -0.09375 0.29791 -0.09601 0.30139 -0.09792 0.3 C -0.09983 0.29861 -0.09931 0.29444 -0.1 0.29166 C -0.09618 0.27106 -0.10209 0.25833 -0.11042 0.24166 C -0.11285 0.2368 -0.11875 0.23796 -0.12292 0.23611 C -0.16927 0.24375 -0.11511 0.23611 -0.21667 0.23333 C -0.23889 0.23264 -0.24566 0.24421 -0.23542 0.23055 " pathEditMode="relative" ptsTypes="fffffffffffffffA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Школьные файлы\МАСТЕР - КЛАССЫ\М-К сайта Н.И. КУЛОВОЙ .  ВЕРНЫЕ ДРУЗЬЯ\Kids Maze 48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3529" t="3797" r="4705" b="3797"/>
          <a:stretch>
            <a:fillRect/>
          </a:stretch>
        </p:blipFill>
        <p:spPr bwMode="auto">
          <a:xfrm>
            <a:off x="3571836" y="857232"/>
            <a:ext cx="5572164" cy="5214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птич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5483002" y="4429132"/>
            <a:ext cx="571169" cy="1000132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>
            <a:off x="571472" y="285728"/>
            <a:ext cx="2857520" cy="1643074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Памятник</a:t>
            </a:r>
            <a:r>
              <a:rPr lang="ru-RU" sz="14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1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небесному покровителю города</a:t>
            </a:r>
            <a:r>
              <a:rPr lang="ru-RU" sz="14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Александру Невскому</a:t>
            </a:r>
            <a:endParaRPr lang="ru-RU" sz="1400" b="1" dirty="0">
              <a:solidFill>
                <a:srgbClr val="0070C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907704" y="2428868"/>
            <a:ext cx="1800200" cy="1576196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0" y="2428868"/>
            <a:ext cx="1785918" cy="1576196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001024" y="6072206"/>
            <a:ext cx="857256" cy="785794"/>
          </a:xfrm>
          <a:prstGeom prst="actionButtonForwardNex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птич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89977" y="5129234"/>
            <a:ext cx="571169" cy="100013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E73E"/>
                                      </p:to>
                                    </p:animClr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-5.55556E-7 -1.85185E-6 C 0.00035 -0.00486 0.00122 -0.00949 0.00122 -0.01435 C 0.00122 -0.01898 -0.00052 -0.02546 -0.00121 -0.03009 C -0.00173 -0.03287 -0.00208 -0.03541 -0.00243 -0.03819 C -0.00347 -0.04421 -0.00347 -0.04398 -0.00486 -0.0493 C -0.00434 -0.05717 -0.00416 -0.06504 -0.00364 -0.07315 C -0.0033 -0.07685 -0.00173 -0.08055 -0.00243 -0.08426 C -0.00277 -0.08588 -0.00486 -0.08518 -0.00607 -0.08565 L -0.10364 -0.08264 C -0.11632 -0.08217 -0.13125 -0.08055 -0.14409 -0.0794 L -0.16441 -0.07778 C -0.16475 -0.06666 -0.16458 -0.05555 -0.16545 -0.04444 C -0.16562 -0.04259 -0.16753 -0.04143 -0.16788 -0.03981 C -0.16875 -0.03657 -0.16875 -0.03333 -0.16909 -0.03009 C -0.17014 0.01273 -0.1717 0.05139 -0.16909 0.09514 C -0.16892 0.09676 -0.16666 0.09514 -0.16545 0.09514 " pathEditMode="relative" ptsTypes="AAAAAAAAAAAAAAA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40741E-7 L -1.11111E-6 7.40741E-7 C 0.01268 0.00047 0.02535 0.00023 0.03802 0.00139 C 0.04167 0.00185 0.04514 0.00417 0.04879 0.00463 C 0.05747 0.00579 0.06615 0.00602 0.075 0.00625 L 0.16893 0.00787 L 0.29757 0.00625 C 0.30018 0.00602 0.30226 0.00394 0.30469 0.00301 C 0.30712 0.00232 0.30955 0.00162 0.31181 0.00139 C 0.33125 0.00093 0.3507 0.00139 0.37032 0.00139 L 0.37032 0.00139 " pathEditMode="relative" ptsTypes="AAAAAAAAAAA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Школьные файлы\МАСТЕР - КЛАССЫ\М-К сайта Н.И. КУЛОВОЙ .  ВЕРНЫЕ ДРУЗЬЯ\Kids Maze 48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3529" t="3797" r="4705" b="3797"/>
          <a:stretch>
            <a:fillRect/>
          </a:stretch>
        </p:blipFill>
        <p:spPr bwMode="auto">
          <a:xfrm>
            <a:off x="3571836" y="857232"/>
            <a:ext cx="5572164" cy="5214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птич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309781">
            <a:off x="7626142" y="5143512"/>
            <a:ext cx="571169" cy="1000132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>
            <a:off x="571472" y="285728"/>
            <a:ext cx="2857520" cy="1643074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Памятник маршалу Жукову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0" y="2564904"/>
            <a:ext cx="1907704" cy="2009384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>
                <a:solidFill>
                  <a:schemeClr val="bg1">
                    <a:lumMod val="65000"/>
                  </a:schemeClr>
                </a:solidFill>
              </a:rPr>
              <a:t>9</a:t>
            </a:r>
          </a:p>
        </p:txBody>
      </p:sp>
      <p:sp>
        <p:nvSpPr>
          <p:cNvPr id="8" name="Овал 7"/>
          <p:cNvSpPr/>
          <p:nvPr/>
        </p:nvSpPr>
        <p:spPr>
          <a:xfrm>
            <a:off x="2071670" y="2571744"/>
            <a:ext cx="1780250" cy="200938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" dirty="0">
                <a:solidFill>
                  <a:schemeClr val="bg1">
                    <a:lumMod val="65000"/>
                  </a:schemeClr>
                </a:solidFill>
              </a:rPr>
              <a:t>7</a:t>
            </a: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001024" y="6072206"/>
            <a:ext cx="857256" cy="785794"/>
          </a:xfrm>
          <a:prstGeom prst="actionButtonForwardNex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E73E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C 0.00556 -0.02176 0.01111 -0.04352 0.01458 -0.06644 C 0.01528 -0.11551 0.01319 -0.16482 0.01667 -0.21366 C 0.01701 -0.21736 0.02222 -0.21042 0.025 -0.21088 C 0.02743 -0.21134 0.02917 -0.21458 0.03125 -0.21644 C 0.03264 -0.22014 0.03316 -0.22454 0.03542 -0.22755 C 0.03698 -0.22963 0.03958 -0.22917 0.04167 -0.23032 C 0.04913 -0.23449 0.05 -0.23588 0.05625 -0.24144 C 0.06563 -0.26644 0.06302 -0.27199 0.06458 -0.3081 C 0.06319 -0.33495 0.0625 -0.36181 0.06042 -0.38866 C 0.05972 -0.39884 0.05642 -0.4088 0.05625 -0.41921 C 0.05573 -0.45255 0.05833 -0.51921 0.05833 -0.51921 " pathEditMode="relative" ptsTypes="fffffffffffA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Школьные файлы\МАСТЕР - КЛАССЫ\М-К сайта Н.И. КУЛОВОЙ .  ВЕРНЫЕ ДРУЗЬЯ\Kids Maze 48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3529" t="3797" r="4705" b="3797"/>
          <a:stretch>
            <a:fillRect/>
          </a:stretch>
        </p:blipFill>
        <p:spPr bwMode="auto">
          <a:xfrm>
            <a:off x="3571836" y="857232"/>
            <a:ext cx="5572164" cy="5214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птич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983332" y="1643050"/>
            <a:ext cx="571169" cy="1000132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>
            <a:off x="539552" y="404664"/>
            <a:ext cx="2857520" cy="1643074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Памятник отцам-основателям горо</a:t>
            </a:r>
            <a:r>
              <a:rPr lang="ru-RU" sz="2000" b="1" u="sng" dirty="0" smtClean="0">
                <a:solidFill>
                  <a:srgbClr val="C00000"/>
                </a:solidFill>
              </a:rPr>
              <a:t>да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0" y="2571744"/>
            <a:ext cx="1835696" cy="1649344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071670" y="2571744"/>
            <a:ext cx="1636234" cy="164934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001024" y="6072206"/>
            <a:ext cx="857256" cy="785794"/>
          </a:xfrm>
          <a:prstGeom prst="actionButtonForwardNex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E73E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C 0.01355 0.00439 0.01111 0.0074 0.025 4.44444E-6 C 0.03021 -0.02107 0.0283 -0.01088 0.03125 -0.03056 C 0.02986 -0.04167 0.03091 -0.05371 0.02709 -0.06389 C 0.02483 -0.06991 0.01962 -0.07477 0.01459 -0.075 C -0.01597 -0.07686 -0.04652 -0.07871 -0.07708 -0.08056 C -0.09774 -0.08612 -0.1283 -0.10047 -0.15 -0.08612 " pathEditMode="relative" ptsTypes="ffffffA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Школьные файлы\МАСТЕР - КЛАССЫ\М-К сайта Н.И. КУЛОВОЙ .  ВЕРНЫЕ ДРУЗЬЯ\Kids Maze 48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3529" t="3797" r="4705" b="3797"/>
          <a:stretch>
            <a:fillRect/>
          </a:stretch>
        </p:blipFill>
        <p:spPr bwMode="auto">
          <a:xfrm>
            <a:off x="3571836" y="857232"/>
            <a:ext cx="5572164" cy="5214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птич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38848" flipH="1">
            <a:off x="6911762" y="1142984"/>
            <a:ext cx="571169" cy="1000132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>
            <a:off x="571472" y="285728"/>
            <a:ext cx="2857520" cy="1643074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Памятник "После боя"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07504" y="2564904"/>
            <a:ext cx="1647064" cy="1584176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071670" y="2571744"/>
            <a:ext cx="1636234" cy="164934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001024" y="6072206"/>
            <a:ext cx="857256" cy="785794"/>
          </a:xfrm>
          <a:prstGeom prst="actionButtonForwardNex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E73E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5787 C 0.00729 0.03426 0.00834 0.00949 0.01059 -0.01458 C 0.0092 -0.03125 0.00955 -0.04814 0.00643 -0.06458 C 0.00591 -0.06736 0.00191 -0.06713 0.00035 -0.06921 C -0.01441 -0.08842 0.00799 -0.06944 -0.01215 -0.08264 C -0.0217 -0.08889 -0.03194 -0.09398 -0.04132 -0.10092 C -0.04705 -0.10509 -0.05555 -0.11273 -0.06198 -0.11458 C -0.07014 -0.11689 -0.07864 -0.11805 -0.08698 -0.11898 C -0.10364 -0.12106 -0.12014 -0.12199 -0.1368 -0.12361 C -0.15833 -0.12291 -0.17968 -0.12245 -0.20121 -0.12129 C -0.20746 -0.12083 -0.21371 -0.12037 -0.21996 -0.11898 C -0.2243 -0.11805 -0.22812 -0.11597 -0.23229 -0.11458 C -0.23437 -0.11365 -0.23854 -0.11227 -0.23854 -0.11203 C -0.2375 -0.10555 -0.23784 -0.09699 -0.23229 -0.09189 C -0.23055 -0.09027 -0.22795 -0.09074 -0.22621 -0.08958 C -0.20052 -0.07546 -0.19722 -0.07963 -0.15972 -0.07592 C -0.14444 -0.07453 -0.12916 -0.07453 -0.11389 -0.07361 C -0.08281 -0.075 -0.00555 -0.06342 0.03351 -0.09189 C 0.04462 -0.09097 0.05608 -0.09282 0.06667 -0.08958 C 0.06997 -0.08865 0.0717 -0.08402 0.07292 -0.08055 C 0.07622 -0.07037 0.07639 -0.05926 0.07917 -0.04861 C 0.09271 0.0007 0.1092 0.04445 0.11459 0.0963 C 0.1132 0.12917 0.12118 0.24491 0.07292 0.2713 C 0.07084 0.27431 0.0691 0.27755 0.06667 0.28033 C 0.06094 0.28681 0.06111 0.28334 0.05434 0.28704 C 0.03993 0.29491 0.02396 0.30186 0.00851 0.30741 C 0.00243 0.30973 -0.00382 0.31204 -0.01007 0.31436 C -0.01215 0.31505 -0.01632 0.31667 -0.01632 0.3169 C -0.02187 0.31505 -0.02777 0.31459 -0.03298 0.31204 C -0.04097 0.30834 -0.05764 0.29537 -0.06406 0.28704 C -0.06562 0.28496 -0.06649 0.28218 -0.06823 0.28033 C -0.08455 0.2625 -0.06371 0.29121 -0.08073 0.26898 C -0.08229 0.2669 -0.08298 0.26389 -0.08489 0.26204 C -0.08732 0.25996 -0.09062 0.25949 -0.09323 0.25764 C -0.11128 0.24352 -0.08784 0.25903 -0.10364 0.24167 C -0.1059 0.23936 -0.1092 0.23866 -0.1118 0.23727 C -0.11493 0.23218 -0.11649 0.22593 -0.12014 0.2213 C -0.1342 0.20324 -0.12378 0.22454 -0.13264 0.20741 C -0.14062 0.19236 -0.14982 0.17778 -0.15764 0.16204 C -0.16857 0.14005 -0.17777 0.1176 -0.1908 0.0963 C -0.19514 0.08959 -0.19896 0.07709 -0.2033 0.06922 C -0.21475 0.04838 -0.22812 0.02848 -0.24062 0.00811 C -0.24757 -0.00324 -0.25451 -0.01458 -0.26146 -0.02592 C -0.27205 -0.04352 -0.27916 -0.06319 -0.29462 -0.07592 C -0.29948 -0.09189 -0.29218 -0.07338 -0.30503 -0.08727 C -0.3217 -0.10532 -0.29531 -0.08889 -0.31753 -0.10092 C -0.31892 -0.10393 -0.31944 -0.1074 -0.3217 -0.10995 C -0.32569 -0.11435 -0.33229 -0.11481 -0.33628 -0.11898 C -0.33871 -0.12176 -0.34236 -0.12801 -0.34236 -0.12801 " pathEditMode="relative" rAng="0" ptsTypes="AAAAAAAAAAAAAAAAAAAAAAAAAAAAAAAAAAAAAAAAAAAAAAAAA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лако 7"/>
          <p:cNvSpPr/>
          <p:nvPr/>
        </p:nvSpPr>
        <p:spPr>
          <a:xfrm>
            <a:off x="2483768" y="620688"/>
            <a:ext cx="6072230" cy="5072098"/>
          </a:xfrm>
          <a:prstGeom prst="cloud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Мне очень понравилось путешествовать по вашему городу!!!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СПАСИБО РЕБЯТА </a:t>
            </a:r>
          </a:p>
          <a:p>
            <a:pPr algn="ctr"/>
            <a:r>
              <a:rPr lang="ru-RU" sz="2400" dirty="0" smtClean="0"/>
              <a:t>ЗА ПОМОЩЬ!</a:t>
            </a:r>
            <a:endParaRPr lang="ru-RU" sz="2400" dirty="0"/>
          </a:p>
        </p:txBody>
      </p:sp>
      <p:pic>
        <p:nvPicPr>
          <p:cNvPr id="6" name="Рисунок 5" descr="птич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3297199" cy="5773482"/>
          </a:xfrm>
          <a:prstGeom prst="rect">
            <a:avLst/>
          </a:prstGeom>
        </p:spPr>
      </p:pic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7929586" y="6072206"/>
            <a:ext cx="785818" cy="78579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96</Words>
  <Application>Microsoft Office PowerPoint</Application>
  <PresentationFormat>Экран (4:3)</PresentationFormat>
  <Paragraphs>30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</vt:lpstr>
      <vt:lpstr>Игра – путешествие по памятным местам Старого Оскола  для детей старшего дошкольного возраста.   Описание игры. Цель:  расширять представления детей о памятных местах Старого Оскола, прививать любовь к родному городу.    Задачи:  закрепить знания детей о памятниках родного города;  учить ориентироваться по карте города Старый Оскол; закрепить умение узнавать на фотографиях знакомые памятники, называть место их расположения, давать им характеристику.    Ход игры: В ходе игры дети помогают девочке Маше выбраться из лабиринта  (нашего города). Дети должны правильно показать на памятники, которые написаны в задании, нажимая в ЦЕНТР фото. При правильном ответе девочка продвигается вперед по лабиринту.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выполнена в рамках творческой мастерской  «Технологические приемы создания дидактических игр»  на сайте http://verniedruzaj.ucoz.ru</dc:title>
  <dc:creator>User</dc:creator>
  <cp:lastModifiedBy>1</cp:lastModifiedBy>
  <cp:revision>61</cp:revision>
  <dcterms:created xsi:type="dcterms:W3CDTF">2016-02-12T15:33:28Z</dcterms:created>
  <dcterms:modified xsi:type="dcterms:W3CDTF">2018-10-21T13:42:06Z</dcterms:modified>
</cp:coreProperties>
</file>