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57" r:id="rId4"/>
    <p:sldId id="262" r:id="rId5"/>
    <p:sldId id="270" r:id="rId6"/>
    <p:sldId id="271" r:id="rId7"/>
    <p:sldId id="263" r:id="rId8"/>
    <p:sldId id="272" r:id="rId9"/>
    <p:sldId id="264" r:id="rId10"/>
    <p:sldId id="265" r:id="rId11"/>
    <p:sldId id="267" r:id="rId12"/>
    <p:sldId id="268" r:id="rId13"/>
    <p:sldId id="266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2098" y="-58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E34C01A-6FB4-4CFF-AA37-D272A38ECE6C}" type="datetimeFigureOut">
              <a:rPr lang="ru-RU" smtClean="0"/>
              <a:t>08.10.2025</a:t>
            </a:fld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3D3C10C-1C9E-454A-B31D-F78DA3D97178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4C01A-6FB4-4CFF-AA37-D272A38ECE6C}" type="datetimeFigureOut">
              <a:rPr lang="ru-RU" smtClean="0"/>
              <a:t>08.10.2025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3C10C-1C9E-454A-B31D-F78DA3D97178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E34C01A-6FB4-4CFF-AA37-D272A38ECE6C}" type="datetimeFigureOut">
              <a:rPr lang="ru-RU" smtClean="0"/>
              <a:t>08.10.2025</a:t>
            </a:fld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3D3C10C-1C9E-454A-B31D-F78DA3D97178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4C01A-6FB4-4CFF-AA37-D272A38ECE6C}" type="datetimeFigureOut">
              <a:rPr lang="ru-RU" smtClean="0"/>
              <a:t>08.10.2025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3C10C-1C9E-454A-B31D-F78DA3D9717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4C01A-6FB4-4CFF-AA37-D272A38ECE6C}" type="datetimeFigureOut">
              <a:rPr lang="ru-RU" smtClean="0"/>
              <a:t>08.10.2025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3C10C-1C9E-454A-B31D-F78DA3D97178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4C01A-6FB4-4CFF-AA37-D272A38ECE6C}" type="datetimeFigureOut">
              <a:rPr lang="ru-RU" smtClean="0"/>
              <a:t>08.10.2025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3C10C-1C9E-454A-B31D-F78DA3D97178}" type="slidenum">
              <a:rPr lang="ru-RU" smtClean="0"/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4C01A-6FB4-4CFF-AA37-D272A38ECE6C}" type="datetimeFigureOut">
              <a:rPr lang="ru-RU" smtClean="0"/>
              <a:t>08.10.2025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3C10C-1C9E-454A-B31D-F78DA3D9717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4C01A-6FB4-4CFF-AA37-D272A38ECE6C}" type="datetimeFigureOut">
              <a:rPr lang="ru-RU" smtClean="0"/>
              <a:t>08.10.2025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3D3C10C-1C9E-454A-B31D-F78DA3D97178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4C01A-6FB4-4CFF-AA37-D272A38ECE6C}" type="datetimeFigureOut">
              <a:rPr lang="ru-RU" smtClean="0"/>
              <a:t>08.10.2025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3C10C-1C9E-454A-B31D-F78DA3D97178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4C01A-6FB4-4CFF-AA37-D272A38ECE6C}" type="datetimeFigureOut">
              <a:rPr lang="ru-RU" smtClean="0"/>
              <a:t>08.10.2025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3C10C-1C9E-454A-B31D-F78DA3D9717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4C01A-6FB4-4CFF-AA37-D272A38ECE6C}" type="datetimeFigureOut">
              <a:rPr lang="ru-RU" smtClean="0"/>
              <a:t>08.10.2025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3D3C10C-1C9E-454A-B31D-F78DA3D9717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BE34C01A-6FB4-4CFF-AA37-D272A38ECE6C}" type="datetimeFigureOut">
              <a:rPr lang="ru-RU" smtClean="0"/>
              <a:t>08.10.2025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23D3C10C-1C9E-454A-B31D-F78DA3D9717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79712" y="4653136"/>
            <a:ext cx="4752528" cy="1944216"/>
          </a:xfrm>
        </p:spPr>
        <p:txBody>
          <a:bodyPr>
            <a:normAutofit/>
          </a:bodyPr>
          <a:lstStyle/>
          <a:p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Алексеева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Светлана Петровна</a:t>
            </a: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учитель английского языка</a:t>
            </a: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МБОУ «СОШ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64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г. Чебоксары</a:t>
            </a:r>
          </a:p>
          <a:p>
            <a:endParaRPr lang="ru-RU" sz="1800" dirty="0" smtClean="0"/>
          </a:p>
          <a:p>
            <a:endParaRPr lang="ru-RU" sz="18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836712"/>
            <a:ext cx="5472608" cy="2376264"/>
          </a:xfrm>
        </p:spPr>
        <p:txBody>
          <a:bodyPr/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«Спасибо Деду за Победу!»</a:t>
            </a:r>
          </a:p>
        </p:txBody>
      </p:sp>
    </p:spTree>
    <p:extLst>
      <p:ext uri="{BB962C8B-B14F-4D97-AF65-F5344CB8AC3E}">
        <p14:creationId xmlns:p14="http://schemas.microsoft.com/office/powerpoint/2010/main" val="1669676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16632"/>
            <a:ext cx="9036496" cy="81868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Цель работы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изучить жизнь ветерана и доказать, что каждый участник Великой Отечественной войны внёс личный вклад в общую победу, а значит, никто не должен быть забыт.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1.Собрать сведения об участнике Великой Отечественной войны, моем прадеде -Кузнецове Михаиле Дмитриевиче;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2.Познакомиться с сохранившимися фотографиями, документами;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3.Поработать с нашим семейным архивом;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Методы исследования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1.Систематизация и обобщение рассказов о ветеране войны;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2.Анализ семейных фото и документов;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3.Услуги интернета.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Результаты и выводы.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Память об этом удивительном, героическом человеке мы  должны сохранить на всю свою жизнь и передать будущему поколению.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9975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Светлана\Рабочий стол\прадедушка ВОВ\фото дедушка с фронта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700808"/>
            <a:ext cx="4896544" cy="48223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188640"/>
            <a:ext cx="8856984" cy="1432520"/>
          </a:xfrm>
        </p:spPr>
        <p:txBody>
          <a:bodyPr/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Мой прадед- Кузнецов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Михаила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Дмитриевич- 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участник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ветеран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ВОВ.</a:t>
            </a:r>
          </a:p>
        </p:txBody>
      </p:sp>
    </p:spTree>
    <p:extLst>
      <p:ext uri="{BB962C8B-B14F-4D97-AF65-F5344CB8AC3E}">
        <p14:creationId xmlns:p14="http://schemas.microsoft.com/office/powerpoint/2010/main" val="3289610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3548" y="397085"/>
            <a:ext cx="8136904" cy="1216496"/>
          </a:xfrm>
        </p:spPr>
        <p:txBody>
          <a:bodyPr/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Именной список сержантского и рядового состава, отправленного  Советским РВК на фронт 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15 апреля 1944 года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600200"/>
            <a:ext cx="6096000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 descr="C:\Documents and Settings\Светлана\Рабочий стол\прадедушка ВОВ\0000010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21" r="1305"/>
          <a:stretch/>
        </p:blipFill>
        <p:spPr bwMode="auto">
          <a:xfrm>
            <a:off x="141890" y="1614462"/>
            <a:ext cx="8875986" cy="5054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8743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Светлана\Рабочий стол\прадедушка ВОВ\00000137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1" t="20641" r="8191" b="1962"/>
          <a:stretch/>
        </p:blipFill>
        <p:spPr bwMode="auto">
          <a:xfrm>
            <a:off x="323528" y="1772816"/>
            <a:ext cx="8497614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Именной список сержантского и рядового состава, отправленного  Советским РВК на фронт 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15 апреля 1944 года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480104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Светлана\Рабочий стол\прадедушка ВОВ\11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48" t="1129" r="1143"/>
          <a:stretch/>
        </p:blipFill>
        <p:spPr bwMode="auto">
          <a:xfrm>
            <a:off x="107504" y="116632"/>
            <a:ext cx="8856984" cy="6640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4828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36" t="8865" r="1561" b="15936"/>
          <a:stretch/>
        </p:blipFill>
        <p:spPr bwMode="auto">
          <a:xfrm>
            <a:off x="179511" y="1628800"/>
            <a:ext cx="8874255" cy="50405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2829" y="260648"/>
            <a:ext cx="9036496" cy="1224136"/>
          </a:xfrm>
        </p:spPr>
        <p:txBody>
          <a:bodyPr/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Мой прадед с однополчанами на фронте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8333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После боя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398070"/>
            <a:ext cx="8407400" cy="30492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37512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Documents and Settings\Светлана\Рабочий стол\прадедушка ВОВ\ПТРД ружье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56792"/>
            <a:ext cx="8784976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59024" y="0"/>
            <a:ext cx="8784976" cy="1584176"/>
          </a:xfrm>
        </p:spPr>
        <p:txBody>
          <a:bodyPr/>
          <a:lstStyle/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Всю войну он был стрелком, подрывал самолеты и танки фашистов противотанковым ружьем Дегтярева (ПТРД).</a:t>
            </a:r>
          </a:p>
        </p:txBody>
      </p:sp>
    </p:spTree>
    <p:extLst>
      <p:ext uri="{BB962C8B-B14F-4D97-AF65-F5344CB8AC3E}">
        <p14:creationId xmlns:p14="http://schemas.microsoft.com/office/powerpoint/2010/main" val="1499784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0" y="188913"/>
            <a:ext cx="9144000" cy="575791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 его боевом пути говорят награды: </a:t>
            </a: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8195" name="Picture 3" descr="C:\Documents and Settings\Светлана\Рабочий стол\прадедушка ВОВ\медали\фото самих медалей.JPG"/>
          <p:cNvPicPr>
            <a:picLocks noGrp="1" noChangeAspect="1" noChangeArrowheads="1"/>
          </p:cNvPicPr>
          <p:nvPr>
            <p:ph idx="4294967295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31" t="8637" b="15069"/>
          <a:stretch/>
        </p:blipFill>
        <p:spPr bwMode="auto">
          <a:xfrm rot="5400000">
            <a:off x="639117" y="899460"/>
            <a:ext cx="3544888" cy="34559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Documents and Settings\Светлана\Рабочий стол\прадедушка ВОВ\благодарность Сталина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40" t="1843" r="18899" b="29011"/>
          <a:stretch/>
        </p:blipFill>
        <p:spPr bwMode="auto">
          <a:xfrm>
            <a:off x="5580112" y="2026995"/>
            <a:ext cx="2592288" cy="45118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611560" y="4867109"/>
            <a:ext cx="3600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 его боевом пути говорят награды: </a:t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Орден Отечественной войны</a:t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Медаль «За отвагу»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148064" y="855009"/>
            <a:ext cx="3707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Благодарность Сталина  за отличный боевые действия в боях с японцами  на        Дальнем Востоке</a:t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Юбилейные награды.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0036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4294967295"/>
          </p:nvPr>
        </p:nvSpPr>
        <p:spPr>
          <a:xfrm>
            <a:off x="395536" y="692696"/>
            <a:ext cx="3528392" cy="864096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Памятная книга об участниках ВОВ  ЧР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C:\Documents and Settings\Светлана\Рабочий стол\прадедушка ВОВ\P_20180507_140539 (1)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00808"/>
            <a:ext cx="3600450" cy="32099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Текст 3"/>
          <p:cNvSpPr>
            <a:spLocks noGrp="1"/>
          </p:cNvSpPr>
          <p:nvPr>
            <p:ph type="body" sz="quarter" idx="4294967295"/>
          </p:nvPr>
        </p:nvSpPr>
        <p:spPr>
          <a:xfrm>
            <a:off x="4211960" y="2132856"/>
            <a:ext cx="4536504" cy="1224136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Запись в книге о моем прадеде-Кузнецове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Михаиле Дмитриевиче</a:t>
            </a:r>
          </a:p>
          <a:p>
            <a:pPr marL="45720" indent="0" algn="ctr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(1926-1999г)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9" name="Picture 3" descr="C:\Documents and Settings\Светлана\Рабочий стол\прадедушка ВОВ\P_20180507_140525.JPG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429000"/>
            <a:ext cx="4854575" cy="30241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2770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Светлана\Рабочий стол\прадедушка ВОВ\ветераны после войны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91" t="11776" r="2617" b="15368"/>
          <a:stretch/>
        </p:blipFill>
        <p:spPr bwMode="auto">
          <a:xfrm>
            <a:off x="179513" y="2132856"/>
            <a:ext cx="8568952" cy="37821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332656"/>
            <a:ext cx="8784976" cy="1072480"/>
          </a:xfrm>
        </p:spPr>
        <p:txBody>
          <a:bodyPr/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Ветераны ВОВ после  войны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667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r>
              <a:rPr lang="ru-RU" dirty="0" smtClean="0"/>
              <a:t>!</a:t>
            </a:r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988840"/>
            <a:ext cx="2720476" cy="40324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439" y="1700808"/>
            <a:ext cx="3001250" cy="40684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564904"/>
            <a:ext cx="2664296" cy="40684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4813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етка">
  <a:themeElements>
    <a:clrScheme name="Сетка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Сетка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Сетка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123</TotalTime>
  <Words>231</Words>
  <Application>Microsoft Office PowerPoint</Application>
  <PresentationFormat>Экран (4:3)</PresentationFormat>
  <Paragraphs>40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Сетка</vt:lpstr>
      <vt:lpstr>«Спасибо Деду за Победу!»</vt:lpstr>
      <vt:lpstr>Презентация PowerPoint</vt:lpstr>
      <vt:lpstr>Мой прадед- Кузнецов Михаила Дмитриевич-  участник и ветеран ВОВ.</vt:lpstr>
      <vt:lpstr>Именной список сержантского и рядового состава, отправленного  Советским РВК на фронт  15 апреля 1944 года</vt:lpstr>
      <vt:lpstr>Именной список сержантского и рядового состава, отправленного  Советским РВК на фронт  15 апреля 1944 года</vt:lpstr>
      <vt:lpstr>Презентация PowerPoint</vt:lpstr>
      <vt:lpstr>Мой прадед с однополчанами на фронте</vt:lpstr>
      <vt:lpstr>После боя</vt:lpstr>
      <vt:lpstr>Всю войну он был стрелком, подрывал самолеты и танки фашистов противотанковым ружьем Дегтярева (ПТРД).</vt:lpstr>
      <vt:lpstr>О его боевом пути говорят награды: </vt:lpstr>
      <vt:lpstr>Презентация PowerPoint</vt:lpstr>
      <vt:lpstr>Ветераны ВОВ после  войны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«Спасибо Деду за Победу!»</dc:title>
  <dc:creator>Светлана</dc:creator>
  <cp:lastModifiedBy>user</cp:lastModifiedBy>
  <cp:revision>13</cp:revision>
  <dcterms:created xsi:type="dcterms:W3CDTF">2023-01-13T09:41:46Z</dcterms:created>
  <dcterms:modified xsi:type="dcterms:W3CDTF">2025-10-08T18:04:14Z</dcterms:modified>
</cp:coreProperties>
</file>