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4"/>
  </p:notesMasterIdLst>
  <p:sldIdLst>
    <p:sldId id="256" r:id="rId2"/>
    <p:sldId id="257" r:id="rId3"/>
    <p:sldId id="297" r:id="rId4"/>
    <p:sldId id="258" r:id="rId5"/>
    <p:sldId id="260" r:id="rId6"/>
    <p:sldId id="261" r:id="rId7"/>
    <p:sldId id="294" r:id="rId8"/>
    <p:sldId id="263" r:id="rId9"/>
    <p:sldId id="266" r:id="rId10"/>
    <p:sldId id="268" r:id="rId11"/>
    <p:sldId id="269" r:id="rId12"/>
    <p:sldId id="271" r:id="rId13"/>
    <p:sldId id="273" r:id="rId14"/>
    <p:sldId id="274" r:id="rId15"/>
    <p:sldId id="276" r:id="rId16"/>
    <p:sldId id="278" r:id="rId17"/>
    <p:sldId id="279" r:id="rId18"/>
    <p:sldId id="280" r:id="rId19"/>
    <p:sldId id="281" r:id="rId20"/>
    <p:sldId id="282" r:id="rId21"/>
    <p:sldId id="284" r:id="rId22"/>
    <p:sldId id="285" r:id="rId23"/>
    <p:sldId id="286" r:id="rId24"/>
    <p:sldId id="287" r:id="rId25"/>
    <p:sldId id="291" r:id="rId26"/>
    <p:sldId id="295" r:id="rId27"/>
    <p:sldId id="301" r:id="rId28"/>
    <p:sldId id="296" r:id="rId29"/>
    <p:sldId id="298" r:id="rId30"/>
    <p:sldId id="303" r:id="rId31"/>
    <p:sldId id="302" r:id="rId32"/>
    <p:sldId id="304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52" autoAdjust="0"/>
    <p:restoredTop sz="94700" autoAdjust="0"/>
  </p:normalViewPr>
  <p:slideViewPr>
    <p:cSldViewPr>
      <p:cViewPr varScale="1">
        <p:scale>
          <a:sx n="41" d="100"/>
          <a:sy n="41" d="100"/>
        </p:scale>
        <p:origin x="1362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3728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B348511-CD3B-4AB4-8A5D-FFAD5D69600C}" type="doc">
      <dgm:prSet loTypeId="urn:microsoft.com/office/officeart/2005/8/layout/list1" loCatId="list" qsTypeId="urn:microsoft.com/office/officeart/2005/8/quickstyle/simple2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40615B60-CE97-482B-B27F-5F575210CD0D}">
      <dgm:prSet phldrT="[Текст]"/>
      <dgm:spPr/>
      <dgm:t>
        <a:bodyPr/>
        <a:lstStyle/>
        <a:p>
          <a:r>
            <a:rPr lang="en-US" dirty="0"/>
            <a:t>Seasons and weather</a:t>
          </a:r>
          <a:endParaRPr lang="ru-RU" dirty="0"/>
        </a:p>
      </dgm:t>
    </dgm:pt>
    <dgm:pt modelId="{6FD435C3-C6EC-4C25-B978-16B90363FBF8}" type="parTrans" cxnId="{86B26EB2-80C5-4084-8204-FCD6D5919CDA}">
      <dgm:prSet/>
      <dgm:spPr/>
      <dgm:t>
        <a:bodyPr/>
        <a:lstStyle/>
        <a:p>
          <a:endParaRPr lang="ru-RU"/>
        </a:p>
      </dgm:t>
    </dgm:pt>
    <dgm:pt modelId="{D0054DC9-2BFB-4047-B610-5B6A132F1FFF}" type="sibTrans" cxnId="{86B26EB2-80C5-4084-8204-FCD6D5919CDA}">
      <dgm:prSet/>
      <dgm:spPr/>
      <dgm:t>
        <a:bodyPr/>
        <a:lstStyle/>
        <a:p>
          <a:endParaRPr lang="ru-RU"/>
        </a:p>
      </dgm:t>
    </dgm:pt>
    <dgm:pt modelId="{293E6B26-2E53-468B-A554-CA1DC909A948}">
      <dgm:prSet phldrT="[Текст]"/>
      <dgm:spPr/>
      <dgm:t>
        <a:bodyPr/>
        <a:lstStyle/>
        <a:p>
          <a:r>
            <a:rPr lang="en-US" dirty="0"/>
            <a:t>English and Russian holidays</a:t>
          </a:r>
          <a:endParaRPr lang="ru-RU" dirty="0"/>
        </a:p>
      </dgm:t>
    </dgm:pt>
    <dgm:pt modelId="{E0EEBCAD-2EA5-49C0-9E97-E4BE5E17245B}" type="parTrans" cxnId="{CBF1F96F-9575-49F7-9157-0A57E1ECCCEA}">
      <dgm:prSet/>
      <dgm:spPr/>
      <dgm:t>
        <a:bodyPr/>
        <a:lstStyle/>
        <a:p>
          <a:endParaRPr lang="ru-RU"/>
        </a:p>
      </dgm:t>
    </dgm:pt>
    <dgm:pt modelId="{446555BA-079E-4F5A-89FA-D51DBB67E644}" type="sibTrans" cxnId="{CBF1F96F-9575-49F7-9157-0A57E1ECCCEA}">
      <dgm:prSet/>
      <dgm:spPr/>
      <dgm:t>
        <a:bodyPr/>
        <a:lstStyle/>
        <a:p>
          <a:endParaRPr lang="ru-RU"/>
        </a:p>
      </dgm:t>
    </dgm:pt>
    <dgm:pt modelId="{C5274B9B-F32C-4B14-A96B-DA5EE65CABCD}">
      <dgm:prSet phldrT="[Текст]"/>
      <dgm:spPr/>
      <dgm:t>
        <a:bodyPr/>
        <a:lstStyle/>
        <a:p>
          <a:r>
            <a:rPr lang="en-US" dirty="0"/>
            <a:t>London’s parks</a:t>
          </a:r>
          <a:endParaRPr lang="ru-RU" dirty="0"/>
        </a:p>
      </dgm:t>
    </dgm:pt>
    <dgm:pt modelId="{5038CD9A-5FA0-4C09-8CB5-3A1C61284CE7}" type="parTrans" cxnId="{06BB51D9-0CCE-4D6E-8AF2-D657AF1F2C94}">
      <dgm:prSet/>
      <dgm:spPr/>
      <dgm:t>
        <a:bodyPr/>
        <a:lstStyle/>
        <a:p>
          <a:endParaRPr lang="ru-RU"/>
        </a:p>
      </dgm:t>
    </dgm:pt>
    <dgm:pt modelId="{B80ABF07-E2CC-46F4-B07A-73D4CC3C9B64}" type="sibTrans" cxnId="{06BB51D9-0CCE-4D6E-8AF2-D657AF1F2C94}">
      <dgm:prSet/>
      <dgm:spPr/>
      <dgm:t>
        <a:bodyPr/>
        <a:lstStyle/>
        <a:p>
          <a:endParaRPr lang="ru-RU"/>
        </a:p>
      </dgm:t>
    </dgm:pt>
    <dgm:pt modelId="{CB8BAE10-5A22-4F4A-9766-9439EE0E33E2}">
      <dgm:prSet/>
      <dgm:spPr/>
      <dgm:t>
        <a:bodyPr/>
        <a:lstStyle/>
        <a:p>
          <a:r>
            <a:rPr lang="en-US" dirty="0"/>
            <a:t>Crossword</a:t>
          </a:r>
          <a:endParaRPr lang="ru-RU" dirty="0"/>
        </a:p>
      </dgm:t>
    </dgm:pt>
    <dgm:pt modelId="{8A26940E-83CB-4597-AB35-29C6A95BD92C}" type="parTrans" cxnId="{DEF0D6CD-7E16-430C-8C2E-CDCFED92428C}">
      <dgm:prSet/>
      <dgm:spPr/>
      <dgm:t>
        <a:bodyPr/>
        <a:lstStyle/>
        <a:p>
          <a:endParaRPr lang="ru-RU"/>
        </a:p>
      </dgm:t>
    </dgm:pt>
    <dgm:pt modelId="{BA8068A8-85DB-4602-9186-E93759F179ED}" type="sibTrans" cxnId="{DEF0D6CD-7E16-430C-8C2E-CDCFED92428C}">
      <dgm:prSet/>
      <dgm:spPr/>
      <dgm:t>
        <a:bodyPr/>
        <a:lstStyle/>
        <a:p>
          <a:endParaRPr lang="ru-RU"/>
        </a:p>
      </dgm:t>
    </dgm:pt>
    <dgm:pt modelId="{F7F0A6B9-AA88-408B-B37D-248816C64408}" type="pres">
      <dgm:prSet presAssocID="{9B348511-CD3B-4AB4-8A5D-FFAD5D69600C}" presName="linear" presStyleCnt="0">
        <dgm:presLayoutVars>
          <dgm:dir/>
          <dgm:animLvl val="lvl"/>
          <dgm:resizeHandles val="exact"/>
        </dgm:presLayoutVars>
      </dgm:prSet>
      <dgm:spPr/>
    </dgm:pt>
    <dgm:pt modelId="{EADE5C14-01FD-4896-8C69-F0BCBCCDA0F1}" type="pres">
      <dgm:prSet presAssocID="{40615B60-CE97-482B-B27F-5F575210CD0D}" presName="parentLin" presStyleCnt="0"/>
      <dgm:spPr/>
    </dgm:pt>
    <dgm:pt modelId="{331BF36D-95A0-4CD4-B37D-8CB58EC23EAC}" type="pres">
      <dgm:prSet presAssocID="{40615B60-CE97-482B-B27F-5F575210CD0D}" presName="parentLeftMargin" presStyleLbl="node1" presStyleIdx="0" presStyleCnt="4"/>
      <dgm:spPr/>
    </dgm:pt>
    <dgm:pt modelId="{2ACD86F8-D73C-46CE-A671-6521CD205A7A}" type="pres">
      <dgm:prSet presAssocID="{40615B60-CE97-482B-B27F-5F575210CD0D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3B31B6E2-0706-4EFF-B32C-182BC4E17ECE}" type="pres">
      <dgm:prSet presAssocID="{40615B60-CE97-482B-B27F-5F575210CD0D}" presName="negativeSpace" presStyleCnt="0"/>
      <dgm:spPr/>
    </dgm:pt>
    <dgm:pt modelId="{14418676-9065-416C-B770-43BAE4F9FD96}" type="pres">
      <dgm:prSet presAssocID="{40615B60-CE97-482B-B27F-5F575210CD0D}" presName="childText" presStyleLbl="conFgAcc1" presStyleIdx="0" presStyleCnt="4">
        <dgm:presLayoutVars>
          <dgm:bulletEnabled val="1"/>
        </dgm:presLayoutVars>
      </dgm:prSet>
      <dgm:spPr/>
    </dgm:pt>
    <dgm:pt modelId="{26F5A640-A2C4-42A3-8BDC-8658C899A6F8}" type="pres">
      <dgm:prSet presAssocID="{D0054DC9-2BFB-4047-B610-5B6A132F1FFF}" presName="spaceBetweenRectangles" presStyleCnt="0"/>
      <dgm:spPr/>
    </dgm:pt>
    <dgm:pt modelId="{21477E91-E01E-4984-BEE8-9F57F7EFA0FD}" type="pres">
      <dgm:prSet presAssocID="{293E6B26-2E53-468B-A554-CA1DC909A948}" presName="parentLin" presStyleCnt="0"/>
      <dgm:spPr/>
    </dgm:pt>
    <dgm:pt modelId="{5886ACC5-1289-4CD0-B3F1-B540E9A15EA9}" type="pres">
      <dgm:prSet presAssocID="{293E6B26-2E53-468B-A554-CA1DC909A948}" presName="parentLeftMargin" presStyleLbl="node1" presStyleIdx="0" presStyleCnt="4"/>
      <dgm:spPr/>
    </dgm:pt>
    <dgm:pt modelId="{766E9BF4-DE1E-455D-853B-E18CAEF88337}" type="pres">
      <dgm:prSet presAssocID="{293E6B26-2E53-468B-A554-CA1DC909A948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4925555C-526A-4787-BC1F-7EEAC903DD66}" type="pres">
      <dgm:prSet presAssocID="{293E6B26-2E53-468B-A554-CA1DC909A948}" presName="negativeSpace" presStyleCnt="0"/>
      <dgm:spPr/>
    </dgm:pt>
    <dgm:pt modelId="{3E24BE46-2E38-488C-B805-0578AEB8C274}" type="pres">
      <dgm:prSet presAssocID="{293E6B26-2E53-468B-A554-CA1DC909A948}" presName="childText" presStyleLbl="conFgAcc1" presStyleIdx="1" presStyleCnt="4">
        <dgm:presLayoutVars>
          <dgm:bulletEnabled val="1"/>
        </dgm:presLayoutVars>
      </dgm:prSet>
      <dgm:spPr/>
    </dgm:pt>
    <dgm:pt modelId="{E80752AB-42CB-42D3-AC49-14B7EC058B9F}" type="pres">
      <dgm:prSet presAssocID="{446555BA-079E-4F5A-89FA-D51DBB67E644}" presName="spaceBetweenRectangles" presStyleCnt="0"/>
      <dgm:spPr/>
    </dgm:pt>
    <dgm:pt modelId="{93DAE10F-A459-49C3-8B39-2BEFDCD7960E}" type="pres">
      <dgm:prSet presAssocID="{C5274B9B-F32C-4B14-A96B-DA5EE65CABCD}" presName="parentLin" presStyleCnt="0"/>
      <dgm:spPr/>
    </dgm:pt>
    <dgm:pt modelId="{2B143F0E-A855-4129-88CF-2D99624A6F77}" type="pres">
      <dgm:prSet presAssocID="{C5274B9B-F32C-4B14-A96B-DA5EE65CABCD}" presName="parentLeftMargin" presStyleLbl="node1" presStyleIdx="1" presStyleCnt="4"/>
      <dgm:spPr/>
    </dgm:pt>
    <dgm:pt modelId="{A7BA74B4-DD33-4CB8-90E4-A45E5E06ED97}" type="pres">
      <dgm:prSet presAssocID="{C5274B9B-F32C-4B14-A96B-DA5EE65CABCD}" presName="parentText" presStyleLbl="node1" presStyleIdx="2" presStyleCnt="4" custLinFactNeighborX="-2784" custLinFactNeighborY="-977">
        <dgm:presLayoutVars>
          <dgm:chMax val="0"/>
          <dgm:bulletEnabled val="1"/>
        </dgm:presLayoutVars>
      </dgm:prSet>
      <dgm:spPr/>
    </dgm:pt>
    <dgm:pt modelId="{9ACF8D90-7D88-45EB-BD96-D5425A47687D}" type="pres">
      <dgm:prSet presAssocID="{C5274B9B-F32C-4B14-A96B-DA5EE65CABCD}" presName="negativeSpace" presStyleCnt="0"/>
      <dgm:spPr/>
    </dgm:pt>
    <dgm:pt modelId="{8C89BE1D-720F-4116-87EE-413510CECBF5}" type="pres">
      <dgm:prSet presAssocID="{C5274B9B-F32C-4B14-A96B-DA5EE65CABCD}" presName="childText" presStyleLbl="conFgAcc1" presStyleIdx="2" presStyleCnt="4">
        <dgm:presLayoutVars>
          <dgm:bulletEnabled val="1"/>
        </dgm:presLayoutVars>
      </dgm:prSet>
      <dgm:spPr/>
    </dgm:pt>
    <dgm:pt modelId="{49BC0D07-C2EB-4F96-8C14-F698C162879C}" type="pres">
      <dgm:prSet presAssocID="{B80ABF07-E2CC-46F4-B07A-73D4CC3C9B64}" presName="spaceBetweenRectangles" presStyleCnt="0"/>
      <dgm:spPr/>
    </dgm:pt>
    <dgm:pt modelId="{0892E252-80FC-49AD-BD08-B0F62E64CA58}" type="pres">
      <dgm:prSet presAssocID="{CB8BAE10-5A22-4F4A-9766-9439EE0E33E2}" presName="parentLin" presStyleCnt="0"/>
      <dgm:spPr/>
    </dgm:pt>
    <dgm:pt modelId="{EB00FDD5-6DDE-4A56-9B13-33F600AC0E0E}" type="pres">
      <dgm:prSet presAssocID="{CB8BAE10-5A22-4F4A-9766-9439EE0E33E2}" presName="parentLeftMargin" presStyleLbl="node1" presStyleIdx="2" presStyleCnt="4"/>
      <dgm:spPr/>
    </dgm:pt>
    <dgm:pt modelId="{732A3555-74CE-4729-AAE1-D3E28A7B0698}" type="pres">
      <dgm:prSet presAssocID="{CB8BAE10-5A22-4F4A-9766-9439EE0E33E2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02696790-FE12-4167-BD38-31DE04FD6B88}" type="pres">
      <dgm:prSet presAssocID="{CB8BAE10-5A22-4F4A-9766-9439EE0E33E2}" presName="negativeSpace" presStyleCnt="0"/>
      <dgm:spPr/>
    </dgm:pt>
    <dgm:pt modelId="{23D301F7-E7A3-4D9C-9065-1C906933FF5E}" type="pres">
      <dgm:prSet presAssocID="{CB8BAE10-5A22-4F4A-9766-9439EE0E33E2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C0ACDF12-3C7F-4992-90B5-303AB8AC16B9}" type="presOf" srcId="{CB8BAE10-5A22-4F4A-9766-9439EE0E33E2}" destId="{732A3555-74CE-4729-AAE1-D3E28A7B0698}" srcOrd="1" destOrd="0" presId="urn:microsoft.com/office/officeart/2005/8/layout/list1"/>
    <dgm:cxn modelId="{51E3AE1F-3E6E-4AC5-AB4F-CE767495D23B}" type="presOf" srcId="{C5274B9B-F32C-4B14-A96B-DA5EE65CABCD}" destId="{2B143F0E-A855-4129-88CF-2D99624A6F77}" srcOrd="0" destOrd="0" presId="urn:microsoft.com/office/officeart/2005/8/layout/list1"/>
    <dgm:cxn modelId="{C0C3B546-64D9-46E0-B503-E855ED5340AE}" type="presOf" srcId="{40615B60-CE97-482B-B27F-5F575210CD0D}" destId="{2ACD86F8-D73C-46CE-A671-6521CD205A7A}" srcOrd="1" destOrd="0" presId="urn:microsoft.com/office/officeart/2005/8/layout/list1"/>
    <dgm:cxn modelId="{22C24749-5AC8-40B3-B5A8-BC4007DC8537}" type="presOf" srcId="{9B348511-CD3B-4AB4-8A5D-FFAD5D69600C}" destId="{F7F0A6B9-AA88-408B-B37D-248816C64408}" srcOrd="0" destOrd="0" presId="urn:microsoft.com/office/officeart/2005/8/layout/list1"/>
    <dgm:cxn modelId="{CBF1F96F-9575-49F7-9157-0A57E1ECCCEA}" srcId="{9B348511-CD3B-4AB4-8A5D-FFAD5D69600C}" destId="{293E6B26-2E53-468B-A554-CA1DC909A948}" srcOrd="1" destOrd="0" parTransId="{E0EEBCAD-2EA5-49C0-9E97-E4BE5E17245B}" sibTransId="{446555BA-079E-4F5A-89FA-D51DBB67E644}"/>
    <dgm:cxn modelId="{969B4090-8E1C-4AF7-A3CD-7FB5ACC19D1C}" type="presOf" srcId="{C5274B9B-F32C-4B14-A96B-DA5EE65CABCD}" destId="{A7BA74B4-DD33-4CB8-90E4-A45E5E06ED97}" srcOrd="1" destOrd="0" presId="urn:microsoft.com/office/officeart/2005/8/layout/list1"/>
    <dgm:cxn modelId="{B2E396A2-EC81-4847-BEA9-10DC269C4DF9}" type="presOf" srcId="{293E6B26-2E53-468B-A554-CA1DC909A948}" destId="{766E9BF4-DE1E-455D-853B-E18CAEF88337}" srcOrd="1" destOrd="0" presId="urn:microsoft.com/office/officeart/2005/8/layout/list1"/>
    <dgm:cxn modelId="{F61985AB-3395-4866-9169-9243BACF6C3B}" type="presOf" srcId="{40615B60-CE97-482B-B27F-5F575210CD0D}" destId="{331BF36D-95A0-4CD4-B37D-8CB58EC23EAC}" srcOrd="0" destOrd="0" presId="urn:microsoft.com/office/officeart/2005/8/layout/list1"/>
    <dgm:cxn modelId="{0E3CFAAC-A393-452D-A479-B1C826FFFFD4}" type="presOf" srcId="{293E6B26-2E53-468B-A554-CA1DC909A948}" destId="{5886ACC5-1289-4CD0-B3F1-B540E9A15EA9}" srcOrd="0" destOrd="0" presId="urn:microsoft.com/office/officeart/2005/8/layout/list1"/>
    <dgm:cxn modelId="{86B26EB2-80C5-4084-8204-FCD6D5919CDA}" srcId="{9B348511-CD3B-4AB4-8A5D-FFAD5D69600C}" destId="{40615B60-CE97-482B-B27F-5F575210CD0D}" srcOrd="0" destOrd="0" parTransId="{6FD435C3-C6EC-4C25-B978-16B90363FBF8}" sibTransId="{D0054DC9-2BFB-4047-B610-5B6A132F1FFF}"/>
    <dgm:cxn modelId="{4BB9A7BB-421E-4D76-B175-7FC33FAAFE4E}" type="presOf" srcId="{CB8BAE10-5A22-4F4A-9766-9439EE0E33E2}" destId="{EB00FDD5-6DDE-4A56-9B13-33F600AC0E0E}" srcOrd="0" destOrd="0" presId="urn:microsoft.com/office/officeart/2005/8/layout/list1"/>
    <dgm:cxn modelId="{DEF0D6CD-7E16-430C-8C2E-CDCFED92428C}" srcId="{9B348511-CD3B-4AB4-8A5D-FFAD5D69600C}" destId="{CB8BAE10-5A22-4F4A-9766-9439EE0E33E2}" srcOrd="3" destOrd="0" parTransId="{8A26940E-83CB-4597-AB35-29C6A95BD92C}" sibTransId="{BA8068A8-85DB-4602-9186-E93759F179ED}"/>
    <dgm:cxn modelId="{06BB51D9-0CCE-4D6E-8AF2-D657AF1F2C94}" srcId="{9B348511-CD3B-4AB4-8A5D-FFAD5D69600C}" destId="{C5274B9B-F32C-4B14-A96B-DA5EE65CABCD}" srcOrd="2" destOrd="0" parTransId="{5038CD9A-5FA0-4C09-8CB5-3A1C61284CE7}" sibTransId="{B80ABF07-E2CC-46F4-B07A-73D4CC3C9B64}"/>
    <dgm:cxn modelId="{FF47708D-95ED-4B15-8232-BBD92D821F3A}" type="presParOf" srcId="{F7F0A6B9-AA88-408B-B37D-248816C64408}" destId="{EADE5C14-01FD-4896-8C69-F0BCBCCDA0F1}" srcOrd="0" destOrd="0" presId="urn:microsoft.com/office/officeart/2005/8/layout/list1"/>
    <dgm:cxn modelId="{3CB1D49B-08D1-4C54-997B-29F3FA8FED1B}" type="presParOf" srcId="{EADE5C14-01FD-4896-8C69-F0BCBCCDA0F1}" destId="{331BF36D-95A0-4CD4-B37D-8CB58EC23EAC}" srcOrd="0" destOrd="0" presId="urn:microsoft.com/office/officeart/2005/8/layout/list1"/>
    <dgm:cxn modelId="{25B00231-4064-4C26-AE5E-2B35C1CF1588}" type="presParOf" srcId="{EADE5C14-01FD-4896-8C69-F0BCBCCDA0F1}" destId="{2ACD86F8-D73C-46CE-A671-6521CD205A7A}" srcOrd="1" destOrd="0" presId="urn:microsoft.com/office/officeart/2005/8/layout/list1"/>
    <dgm:cxn modelId="{9DF4D57B-683D-4699-B790-137371816573}" type="presParOf" srcId="{F7F0A6B9-AA88-408B-B37D-248816C64408}" destId="{3B31B6E2-0706-4EFF-B32C-182BC4E17ECE}" srcOrd="1" destOrd="0" presId="urn:microsoft.com/office/officeart/2005/8/layout/list1"/>
    <dgm:cxn modelId="{C4908C63-0BDE-4D04-AC69-2AAD25638CA3}" type="presParOf" srcId="{F7F0A6B9-AA88-408B-B37D-248816C64408}" destId="{14418676-9065-416C-B770-43BAE4F9FD96}" srcOrd="2" destOrd="0" presId="urn:microsoft.com/office/officeart/2005/8/layout/list1"/>
    <dgm:cxn modelId="{1DED918F-8B3F-4433-84CA-90266C6960E1}" type="presParOf" srcId="{F7F0A6B9-AA88-408B-B37D-248816C64408}" destId="{26F5A640-A2C4-42A3-8BDC-8658C899A6F8}" srcOrd="3" destOrd="0" presId="urn:microsoft.com/office/officeart/2005/8/layout/list1"/>
    <dgm:cxn modelId="{25B57A48-BDB0-4248-BAD2-7E7A1A0BDAF4}" type="presParOf" srcId="{F7F0A6B9-AA88-408B-B37D-248816C64408}" destId="{21477E91-E01E-4984-BEE8-9F57F7EFA0FD}" srcOrd="4" destOrd="0" presId="urn:microsoft.com/office/officeart/2005/8/layout/list1"/>
    <dgm:cxn modelId="{8A297732-0866-4BD7-B0FB-29DCAD81D122}" type="presParOf" srcId="{21477E91-E01E-4984-BEE8-9F57F7EFA0FD}" destId="{5886ACC5-1289-4CD0-B3F1-B540E9A15EA9}" srcOrd="0" destOrd="0" presId="urn:microsoft.com/office/officeart/2005/8/layout/list1"/>
    <dgm:cxn modelId="{646A96F4-7E9B-4597-9EF8-978BF661B0EA}" type="presParOf" srcId="{21477E91-E01E-4984-BEE8-9F57F7EFA0FD}" destId="{766E9BF4-DE1E-455D-853B-E18CAEF88337}" srcOrd="1" destOrd="0" presId="urn:microsoft.com/office/officeart/2005/8/layout/list1"/>
    <dgm:cxn modelId="{76D24742-D952-40DD-AA85-682721189B9A}" type="presParOf" srcId="{F7F0A6B9-AA88-408B-B37D-248816C64408}" destId="{4925555C-526A-4787-BC1F-7EEAC903DD66}" srcOrd="5" destOrd="0" presId="urn:microsoft.com/office/officeart/2005/8/layout/list1"/>
    <dgm:cxn modelId="{5B9667E1-07DE-4AD4-A054-DF8516BBC87C}" type="presParOf" srcId="{F7F0A6B9-AA88-408B-B37D-248816C64408}" destId="{3E24BE46-2E38-488C-B805-0578AEB8C274}" srcOrd="6" destOrd="0" presId="urn:microsoft.com/office/officeart/2005/8/layout/list1"/>
    <dgm:cxn modelId="{AD27E385-8D1E-42CD-830A-6844433D83A2}" type="presParOf" srcId="{F7F0A6B9-AA88-408B-B37D-248816C64408}" destId="{E80752AB-42CB-42D3-AC49-14B7EC058B9F}" srcOrd="7" destOrd="0" presId="urn:microsoft.com/office/officeart/2005/8/layout/list1"/>
    <dgm:cxn modelId="{02FCDD37-136C-4C87-AAAE-94EE2EABABD5}" type="presParOf" srcId="{F7F0A6B9-AA88-408B-B37D-248816C64408}" destId="{93DAE10F-A459-49C3-8B39-2BEFDCD7960E}" srcOrd="8" destOrd="0" presId="urn:microsoft.com/office/officeart/2005/8/layout/list1"/>
    <dgm:cxn modelId="{AAB1F749-97DE-4EB3-B6F9-A5521B2E8D94}" type="presParOf" srcId="{93DAE10F-A459-49C3-8B39-2BEFDCD7960E}" destId="{2B143F0E-A855-4129-88CF-2D99624A6F77}" srcOrd="0" destOrd="0" presId="urn:microsoft.com/office/officeart/2005/8/layout/list1"/>
    <dgm:cxn modelId="{1606B72A-634C-49E3-ACF9-DC0C4A84A32A}" type="presParOf" srcId="{93DAE10F-A459-49C3-8B39-2BEFDCD7960E}" destId="{A7BA74B4-DD33-4CB8-90E4-A45E5E06ED97}" srcOrd="1" destOrd="0" presId="urn:microsoft.com/office/officeart/2005/8/layout/list1"/>
    <dgm:cxn modelId="{B0DE6A93-5E7F-4EB2-ABA0-0E5DCCFD307E}" type="presParOf" srcId="{F7F0A6B9-AA88-408B-B37D-248816C64408}" destId="{9ACF8D90-7D88-45EB-BD96-D5425A47687D}" srcOrd="9" destOrd="0" presId="urn:microsoft.com/office/officeart/2005/8/layout/list1"/>
    <dgm:cxn modelId="{161D310A-5CCC-45E3-A72D-194E5BE2A55F}" type="presParOf" srcId="{F7F0A6B9-AA88-408B-B37D-248816C64408}" destId="{8C89BE1D-720F-4116-87EE-413510CECBF5}" srcOrd="10" destOrd="0" presId="urn:microsoft.com/office/officeart/2005/8/layout/list1"/>
    <dgm:cxn modelId="{CA4E9ABC-0F62-411A-A58F-433E68785264}" type="presParOf" srcId="{F7F0A6B9-AA88-408B-B37D-248816C64408}" destId="{49BC0D07-C2EB-4F96-8C14-F698C162879C}" srcOrd="11" destOrd="0" presId="urn:microsoft.com/office/officeart/2005/8/layout/list1"/>
    <dgm:cxn modelId="{046D4428-0316-4CAD-96AE-E5D6041C3906}" type="presParOf" srcId="{F7F0A6B9-AA88-408B-B37D-248816C64408}" destId="{0892E252-80FC-49AD-BD08-B0F62E64CA58}" srcOrd="12" destOrd="0" presId="urn:microsoft.com/office/officeart/2005/8/layout/list1"/>
    <dgm:cxn modelId="{D3C4D030-C0C5-47CD-A29F-93ABB7D38594}" type="presParOf" srcId="{0892E252-80FC-49AD-BD08-B0F62E64CA58}" destId="{EB00FDD5-6DDE-4A56-9B13-33F600AC0E0E}" srcOrd="0" destOrd="0" presId="urn:microsoft.com/office/officeart/2005/8/layout/list1"/>
    <dgm:cxn modelId="{4B8C3BA8-556F-4C59-A3CB-DBDE311302C8}" type="presParOf" srcId="{0892E252-80FC-49AD-BD08-B0F62E64CA58}" destId="{732A3555-74CE-4729-AAE1-D3E28A7B0698}" srcOrd="1" destOrd="0" presId="urn:microsoft.com/office/officeart/2005/8/layout/list1"/>
    <dgm:cxn modelId="{7C56505E-90A3-4480-8FED-8834737214EE}" type="presParOf" srcId="{F7F0A6B9-AA88-408B-B37D-248816C64408}" destId="{02696790-FE12-4167-BD38-31DE04FD6B88}" srcOrd="13" destOrd="0" presId="urn:microsoft.com/office/officeart/2005/8/layout/list1"/>
    <dgm:cxn modelId="{825B4224-54DE-4ADA-A6BB-AF680C6FA4EC}" type="presParOf" srcId="{F7F0A6B9-AA88-408B-B37D-248816C64408}" destId="{23D301F7-E7A3-4D9C-9065-1C906933FF5E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79A1064-82EC-4ADD-A419-02D8A7A54FDE}" type="doc">
      <dgm:prSet loTypeId="urn:microsoft.com/office/officeart/2005/8/layout/hList1" loCatId="list" qsTypeId="urn:microsoft.com/office/officeart/2005/8/quickstyle/3d5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ED94B985-279A-4E07-83E3-B63F881BBE3D}">
      <dgm:prSet phldrT="[Текст]"/>
      <dgm:spPr/>
      <dgm:t>
        <a:bodyPr/>
        <a:lstStyle/>
        <a:p>
          <a:r>
            <a:rPr lang="en-US" dirty="0">
              <a:solidFill>
                <a:srgbClr val="FF0000"/>
              </a:solidFill>
            </a:rPr>
            <a:t>5</a:t>
          </a:r>
          <a:endParaRPr lang="ru-RU" dirty="0">
            <a:solidFill>
              <a:srgbClr val="FF0000"/>
            </a:solidFill>
          </a:endParaRPr>
        </a:p>
      </dgm:t>
    </dgm:pt>
    <dgm:pt modelId="{7EEDF187-44DA-43D9-B823-DF44B43C7D01}" type="parTrans" cxnId="{D5983385-1B42-4345-B1E8-FE1D214C591A}">
      <dgm:prSet/>
      <dgm:spPr/>
      <dgm:t>
        <a:bodyPr/>
        <a:lstStyle/>
        <a:p>
          <a:endParaRPr lang="ru-RU"/>
        </a:p>
      </dgm:t>
    </dgm:pt>
    <dgm:pt modelId="{BAB1E5F0-E191-4758-9BB1-228C45F8EE03}" type="sibTrans" cxnId="{D5983385-1B42-4345-B1E8-FE1D214C591A}">
      <dgm:prSet/>
      <dgm:spPr/>
      <dgm:t>
        <a:bodyPr/>
        <a:lstStyle/>
        <a:p>
          <a:endParaRPr lang="ru-RU"/>
        </a:p>
      </dgm:t>
    </dgm:pt>
    <dgm:pt modelId="{D0726341-21FF-4C3E-B368-2279157067E7}">
      <dgm:prSet phldrT="[Текст]"/>
      <dgm:spPr/>
      <dgm:t>
        <a:bodyPr/>
        <a:lstStyle/>
        <a:p>
          <a:r>
            <a:rPr lang="en-US" dirty="0">
              <a:solidFill>
                <a:srgbClr val="FF0000"/>
              </a:solidFill>
            </a:rPr>
            <a:t>4</a:t>
          </a:r>
          <a:endParaRPr lang="ru-RU" dirty="0">
            <a:solidFill>
              <a:srgbClr val="FF0000"/>
            </a:solidFill>
          </a:endParaRPr>
        </a:p>
      </dgm:t>
    </dgm:pt>
    <dgm:pt modelId="{69B5F5D9-5426-4E24-BD06-B650329EC3CD}" type="parTrans" cxnId="{65163555-2986-488B-95E0-F341EA9542C6}">
      <dgm:prSet/>
      <dgm:spPr/>
      <dgm:t>
        <a:bodyPr/>
        <a:lstStyle/>
        <a:p>
          <a:endParaRPr lang="ru-RU"/>
        </a:p>
      </dgm:t>
    </dgm:pt>
    <dgm:pt modelId="{D2182964-74AA-4054-A728-89EF63E5586A}" type="sibTrans" cxnId="{65163555-2986-488B-95E0-F341EA9542C6}">
      <dgm:prSet/>
      <dgm:spPr/>
      <dgm:t>
        <a:bodyPr/>
        <a:lstStyle/>
        <a:p>
          <a:endParaRPr lang="ru-RU"/>
        </a:p>
      </dgm:t>
    </dgm:pt>
    <dgm:pt modelId="{AACA92C7-E465-4801-906E-42CA70F60EA6}">
      <dgm:prSet phldrT="[Текст]"/>
      <dgm:spPr/>
      <dgm:t>
        <a:bodyPr/>
        <a:lstStyle/>
        <a:p>
          <a:r>
            <a:rPr lang="en-US" dirty="0">
              <a:solidFill>
                <a:srgbClr val="FF0000"/>
              </a:solidFill>
            </a:rPr>
            <a:t>2</a:t>
          </a:r>
          <a:endParaRPr lang="ru-RU" dirty="0">
            <a:solidFill>
              <a:srgbClr val="FF0000"/>
            </a:solidFill>
          </a:endParaRPr>
        </a:p>
      </dgm:t>
    </dgm:pt>
    <dgm:pt modelId="{3B86A1CA-180F-4227-BF6C-C1CACA0D1362}" type="parTrans" cxnId="{6BF1D4E8-13EC-49EC-B15D-04B4D79DCD95}">
      <dgm:prSet/>
      <dgm:spPr/>
      <dgm:t>
        <a:bodyPr/>
        <a:lstStyle/>
        <a:p>
          <a:endParaRPr lang="ru-RU"/>
        </a:p>
      </dgm:t>
    </dgm:pt>
    <dgm:pt modelId="{43EF62AC-BA63-43D5-99C1-7291D607B841}" type="sibTrans" cxnId="{6BF1D4E8-13EC-49EC-B15D-04B4D79DCD95}">
      <dgm:prSet/>
      <dgm:spPr/>
      <dgm:t>
        <a:bodyPr/>
        <a:lstStyle/>
        <a:p>
          <a:endParaRPr lang="ru-RU"/>
        </a:p>
      </dgm:t>
    </dgm:pt>
    <dgm:pt modelId="{D8FD3408-30CD-48DB-88AC-6FCA759DDB75}">
      <dgm:prSet/>
      <dgm:spPr/>
      <dgm:t>
        <a:bodyPr/>
        <a:lstStyle/>
        <a:p>
          <a:r>
            <a:rPr lang="en-US" dirty="0">
              <a:solidFill>
                <a:srgbClr val="FF0000"/>
              </a:solidFill>
            </a:rPr>
            <a:t>3</a:t>
          </a:r>
          <a:endParaRPr lang="ru-RU" dirty="0">
            <a:solidFill>
              <a:srgbClr val="FF0000"/>
            </a:solidFill>
          </a:endParaRPr>
        </a:p>
      </dgm:t>
    </dgm:pt>
    <dgm:pt modelId="{FBAE8154-2165-4E8F-B47C-6C2D42E385F9}" type="parTrans" cxnId="{E371431A-0B9F-4ADB-A1AD-2DDE03A47250}">
      <dgm:prSet/>
      <dgm:spPr/>
      <dgm:t>
        <a:bodyPr/>
        <a:lstStyle/>
        <a:p>
          <a:endParaRPr lang="ru-RU"/>
        </a:p>
      </dgm:t>
    </dgm:pt>
    <dgm:pt modelId="{0037209B-5796-4256-9512-2A0C9D50D815}" type="sibTrans" cxnId="{E371431A-0B9F-4ADB-A1AD-2DDE03A47250}">
      <dgm:prSet/>
      <dgm:spPr/>
      <dgm:t>
        <a:bodyPr/>
        <a:lstStyle/>
        <a:p>
          <a:endParaRPr lang="ru-RU"/>
        </a:p>
      </dgm:t>
    </dgm:pt>
    <dgm:pt modelId="{AC752847-D533-45A6-9A79-5943DEBFD133}">
      <dgm:prSet/>
      <dgm:spPr/>
      <dgm:t>
        <a:bodyPr/>
        <a:lstStyle/>
        <a:p>
          <a:r>
            <a:rPr lang="en-US" dirty="0"/>
            <a:t>7-8 words</a:t>
          </a:r>
          <a:endParaRPr lang="ru-RU" dirty="0"/>
        </a:p>
      </dgm:t>
    </dgm:pt>
    <dgm:pt modelId="{B844DB30-3122-4222-A62E-F7E828FEBFCC}" type="parTrans" cxnId="{3BE6A097-943F-490E-95AE-A0B6BC8B3BDC}">
      <dgm:prSet/>
      <dgm:spPr/>
      <dgm:t>
        <a:bodyPr/>
        <a:lstStyle/>
        <a:p>
          <a:endParaRPr lang="ru-RU"/>
        </a:p>
      </dgm:t>
    </dgm:pt>
    <dgm:pt modelId="{E931EBBF-AB30-4468-B901-4636DBBC4710}" type="sibTrans" cxnId="{3BE6A097-943F-490E-95AE-A0B6BC8B3BDC}">
      <dgm:prSet/>
      <dgm:spPr/>
      <dgm:t>
        <a:bodyPr/>
        <a:lstStyle/>
        <a:p>
          <a:endParaRPr lang="ru-RU"/>
        </a:p>
      </dgm:t>
    </dgm:pt>
    <dgm:pt modelId="{8C6AAEB8-8274-4D93-A8B8-29187CA8F027}">
      <dgm:prSet/>
      <dgm:spPr/>
      <dgm:t>
        <a:bodyPr/>
        <a:lstStyle/>
        <a:p>
          <a:r>
            <a:rPr lang="en-US" dirty="0"/>
            <a:t>5-6 words</a:t>
          </a:r>
          <a:endParaRPr lang="ru-RU" dirty="0"/>
        </a:p>
      </dgm:t>
    </dgm:pt>
    <dgm:pt modelId="{FBB13A60-1BF3-4BEC-9D3A-7E14F0A4D65C}" type="parTrans" cxnId="{59879110-1202-4175-826E-312E602B6E3B}">
      <dgm:prSet/>
      <dgm:spPr/>
      <dgm:t>
        <a:bodyPr/>
        <a:lstStyle/>
        <a:p>
          <a:endParaRPr lang="ru-RU"/>
        </a:p>
      </dgm:t>
    </dgm:pt>
    <dgm:pt modelId="{817D5D09-88DD-45D7-9EDD-4CA941C9FB1C}" type="sibTrans" cxnId="{59879110-1202-4175-826E-312E602B6E3B}">
      <dgm:prSet/>
      <dgm:spPr/>
      <dgm:t>
        <a:bodyPr/>
        <a:lstStyle/>
        <a:p>
          <a:endParaRPr lang="ru-RU"/>
        </a:p>
      </dgm:t>
    </dgm:pt>
    <dgm:pt modelId="{88503B63-A6AF-48D7-8E02-E78CAB575CC7}">
      <dgm:prSet/>
      <dgm:spPr/>
      <dgm:t>
        <a:bodyPr/>
        <a:lstStyle/>
        <a:p>
          <a:r>
            <a:rPr lang="en-US" dirty="0"/>
            <a:t>3-4 words</a:t>
          </a:r>
          <a:endParaRPr lang="ru-RU" dirty="0"/>
        </a:p>
      </dgm:t>
    </dgm:pt>
    <dgm:pt modelId="{FCD7CB34-D232-4534-9D1F-AFC8CDAA25FA}" type="parTrans" cxnId="{19C623B8-4DD2-49BE-9597-3968E6D6EE52}">
      <dgm:prSet/>
      <dgm:spPr/>
      <dgm:t>
        <a:bodyPr/>
        <a:lstStyle/>
        <a:p>
          <a:endParaRPr lang="ru-RU"/>
        </a:p>
      </dgm:t>
    </dgm:pt>
    <dgm:pt modelId="{BE528C8A-BF9B-4C38-A3B6-03F44DB1DF88}" type="sibTrans" cxnId="{19C623B8-4DD2-49BE-9597-3968E6D6EE52}">
      <dgm:prSet/>
      <dgm:spPr/>
      <dgm:t>
        <a:bodyPr/>
        <a:lstStyle/>
        <a:p>
          <a:endParaRPr lang="ru-RU"/>
        </a:p>
      </dgm:t>
    </dgm:pt>
    <dgm:pt modelId="{B45457B9-F94D-4706-B19B-9F89F9FB3092}">
      <dgm:prSet/>
      <dgm:spPr/>
      <dgm:t>
        <a:bodyPr/>
        <a:lstStyle/>
        <a:p>
          <a:r>
            <a:rPr lang="en-US" dirty="0"/>
            <a:t>2-3 words</a:t>
          </a:r>
          <a:endParaRPr lang="ru-RU" dirty="0"/>
        </a:p>
      </dgm:t>
    </dgm:pt>
    <dgm:pt modelId="{5C06C6E1-AC0D-4519-A283-29CF9CD9120C}" type="parTrans" cxnId="{868603CF-A5D9-4C0A-BE97-F99D017E8972}">
      <dgm:prSet/>
      <dgm:spPr/>
      <dgm:t>
        <a:bodyPr/>
        <a:lstStyle/>
        <a:p>
          <a:endParaRPr lang="ru-RU"/>
        </a:p>
      </dgm:t>
    </dgm:pt>
    <dgm:pt modelId="{154AA65B-6946-48BA-B1DE-176F59862A50}" type="sibTrans" cxnId="{868603CF-A5D9-4C0A-BE97-F99D017E8972}">
      <dgm:prSet/>
      <dgm:spPr/>
      <dgm:t>
        <a:bodyPr/>
        <a:lstStyle/>
        <a:p>
          <a:endParaRPr lang="ru-RU"/>
        </a:p>
      </dgm:t>
    </dgm:pt>
    <dgm:pt modelId="{82CC1CB5-63FB-4EE1-A396-FCEC43B6B20B}" type="pres">
      <dgm:prSet presAssocID="{779A1064-82EC-4ADD-A419-02D8A7A54FDE}" presName="Name0" presStyleCnt="0">
        <dgm:presLayoutVars>
          <dgm:dir/>
          <dgm:animLvl val="lvl"/>
          <dgm:resizeHandles val="exact"/>
        </dgm:presLayoutVars>
      </dgm:prSet>
      <dgm:spPr/>
    </dgm:pt>
    <dgm:pt modelId="{E726ADDB-46E7-41C4-A310-588EC2B623C0}" type="pres">
      <dgm:prSet presAssocID="{ED94B985-279A-4E07-83E3-B63F881BBE3D}" presName="composite" presStyleCnt="0"/>
      <dgm:spPr/>
    </dgm:pt>
    <dgm:pt modelId="{A07DF42B-66E6-4C37-9B09-A071632A0758}" type="pres">
      <dgm:prSet presAssocID="{ED94B985-279A-4E07-83E3-B63F881BBE3D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</dgm:pt>
    <dgm:pt modelId="{9CEED3A7-039C-4718-8793-91686C4DE428}" type="pres">
      <dgm:prSet presAssocID="{ED94B985-279A-4E07-83E3-B63F881BBE3D}" presName="desTx" presStyleLbl="alignAccFollowNode1" presStyleIdx="0" presStyleCnt="4">
        <dgm:presLayoutVars>
          <dgm:bulletEnabled val="1"/>
        </dgm:presLayoutVars>
      </dgm:prSet>
      <dgm:spPr/>
    </dgm:pt>
    <dgm:pt modelId="{646891AF-06CE-414D-B476-74E2C1CE7C4E}" type="pres">
      <dgm:prSet presAssocID="{BAB1E5F0-E191-4758-9BB1-228C45F8EE03}" presName="space" presStyleCnt="0"/>
      <dgm:spPr/>
    </dgm:pt>
    <dgm:pt modelId="{04FBDEF7-EC12-4025-94E6-EA39E5A67D38}" type="pres">
      <dgm:prSet presAssocID="{D0726341-21FF-4C3E-B368-2279157067E7}" presName="composite" presStyleCnt="0"/>
      <dgm:spPr/>
    </dgm:pt>
    <dgm:pt modelId="{8F4F1DA0-82E4-4D6A-9D07-E61400EF3D83}" type="pres">
      <dgm:prSet presAssocID="{D0726341-21FF-4C3E-B368-2279157067E7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</dgm:pt>
    <dgm:pt modelId="{7DFE5293-687E-4050-9A39-E6D5AA38B22E}" type="pres">
      <dgm:prSet presAssocID="{D0726341-21FF-4C3E-B368-2279157067E7}" presName="desTx" presStyleLbl="alignAccFollowNode1" presStyleIdx="1" presStyleCnt="4">
        <dgm:presLayoutVars>
          <dgm:bulletEnabled val="1"/>
        </dgm:presLayoutVars>
      </dgm:prSet>
      <dgm:spPr/>
    </dgm:pt>
    <dgm:pt modelId="{4294F9B5-8BD3-47BD-85AB-DCDD769546DE}" type="pres">
      <dgm:prSet presAssocID="{D2182964-74AA-4054-A728-89EF63E5586A}" presName="space" presStyleCnt="0"/>
      <dgm:spPr/>
    </dgm:pt>
    <dgm:pt modelId="{0464EA9B-D3AC-400F-8C5A-FBBD9668500F}" type="pres">
      <dgm:prSet presAssocID="{D8FD3408-30CD-48DB-88AC-6FCA759DDB75}" presName="composite" presStyleCnt="0"/>
      <dgm:spPr/>
    </dgm:pt>
    <dgm:pt modelId="{E0E2349B-AEB6-4D1D-BEE5-60C0D71F5448}" type="pres">
      <dgm:prSet presAssocID="{D8FD3408-30CD-48DB-88AC-6FCA759DDB75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</dgm:pt>
    <dgm:pt modelId="{7B81F13B-3835-4C5D-A5DD-ECE3DA426E4A}" type="pres">
      <dgm:prSet presAssocID="{D8FD3408-30CD-48DB-88AC-6FCA759DDB75}" presName="desTx" presStyleLbl="alignAccFollowNode1" presStyleIdx="2" presStyleCnt="4">
        <dgm:presLayoutVars>
          <dgm:bulletEnabled val="1"/>
        </dgm:presLayoutVars>
      </dgm:prSet>
      <dgm:spPr/>
    </dgm:pt>
    <dgm:pt modelId="{487118FC-A04D-4DAA-9957-087B325C1197}" type="pres">
      <dgm:prSet presAssocID="{0037209B-5796-4256-9512-2A0C9D50D815}" presName="space" presStyleCnt="0"/>
      <dgm:spPr/>
    </dgm:pt>
    <dgm:pt modelId="{89439689-74F0-4BE2-9F57-C0159F6E7472}" type="pres">
      <dgm:prSet presAssocID="{AACA92C7-E465-4801-906E-42CA70F60EA6}" presName="composite" presStyleCnt="0"/>
      <dgm:spPr/>
    </dgm:pt>
    <dgm:pt modelId="{B0526FA4-C8FB-46DA-AFBE-C4380550C68F}" type="pres">
      <dgm:prSet presAssocID="{AACA92C7-E465-4801-906E-42CA70F60EA6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</dgm:pt>
    <dgm:pt modelId="{6EED6D52-3C00-4235-8985-EE6C1132B3C7}" type="pres">
      <dgm:prSet presAssocID="{AACA92C7-E465-4801-906E-42CA70F60EA6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59879110-1202-4175-826E-312E602B6E3B}" srcId="{D0726341-21FF-4C3E-B368-2279157067E7}" destId="{8C6AAEB8-8274-4D93-A8B8-29187CA8F027}" srcOrd="0" destOrd="0" parTransId="{FBB13A60-1BF3-4BEC-9D3A-7E14F0A4D65C}" sibTransId="{817D5D09-88DD-45D7-9EDD-4CA941C9FB1C}"/>
    <dgm:cxn modelId="{2C61C612-FE7D-4BE2-893D-38FD28CC0E31}" type="presOf" srcId="{AC752847-D533-45A6-9A79-5943DEBFD133}" destId="{9CEED3A7-039C-4718-8793-91686C4DE428}" srcOrd="0" destOrd="0" presId="urn:microsoft.com/office/officeart/2005/8/layout/hList1"/>
    <dgm:cxn modelId="{E371431A-0B9F-4ADB-A1AD-2DDE03A47250}" srcId="{779A1064-82EC-4ADD-A419-02D8A7A54FDE}" destId="{D8FD3408-30CD-48DB-88AC-6FCA759DDB75}" srcOrd="2" destOrd="0" parTransId="{FBAE8154-2165-4E8F-B47C-6C2D42E385F9}" sibTransId="{0037209B-5796-4256-9512-2A0C9D50D815}"/>
    <dgm:cxn modelId="{0E221166-97F7-4B9C-B3EC-463CCA304C4C}" type="presOf" srcId="{B45457B9-F94D-4706-B19B-9F89F9FB3092}" destId="{6EED6D52-3C00-4235-8985-EE6C1132B3C7}" srcOrd="0" destOrd="0" presId="urn:microsoft.com/office/officeart/2005/8/layout/hList1"/>
    <dgm:cxn modelId="{A25DF068-8937-4AE9-B94A-11D47131F26A}" type="presOf" srcId="{D0726341-21FF-4C3E-B368-2279157067E7}" destId="{8F4F1DA0-82E4-4D6A-9D07-E61400EF3D83}" srcOrd="0" destOrd="0" presId="urn:microsoft.com/office/officeart/2005/8/layout/hList1"/>
    <dgm:cxn modelId="{908BB34C-F0CF-4966-84DC-8C1F4EAA2726}" type="presOf" srcId="{88503B63-A6AF-48D7-8E02-E78CAB575CC7}" destId="{7B81F13B-3835-4C5D-A5DD-ECE3DA426E4A}" srcOrd="0" destOrd="0" presId="urn:microsoft.com/office/officeart/2005/8/layout/hList1"/>
    <dgm:cxn modelId="{2C51324F-01A7-4422-8849-171DA447EC14}" type="presOf" srcId="{ED94B985-279A-4E07-83E3-B63F881BBE3D}" destId="{A07DF42B-66E6-4C37-9B09-A071632A0758}" srcOrd="0" destOrd="0" presId="urn:microsoft.com/office/officeart/2005/8/layout/hList1"/>
    <dgm:cxn modelId="{65163555-2986-488B-95E0-F341EA9542C6}" srcId="{779A1064-82EC-4ADD-A419-02D8A7A54FDE}" destId="{D0726341-21FF-4C3E-B368-2279157067E7}" srcOrd="1" destOrd="0" parTransId="{69B5F5D9-5426-4E24-BD06-B650329EC3CD}" sibTransId="{D2182964-74AA-4054-A728-89EF63E5586A}"/>
    <dgm:cxn modelId="{D5983385-1B42-4345-B1E8-FE1D214C591A}" srcId="{779A1064-82EC-4ADD-A419-02D8A7A54FDE}" destId="{ED94B985-279A-4E07-83E3-B63F881BBE3D}" srcOrd="0" destOrd="0" parTransId="{7EEDF187-44DA-43D9-B823-DF44B43C7D01}" sibTransId="{BAB1E5F0-E191-4758-9BB1-228C45F8EE03}"/>
    <dgm:cxn modelId="{AE06DD8E-3F27-4DA1-AD3D-FAE502116C70}" type="presOf" srcId="{779A1064-82EC-4ADD-A419-02D8A7A54FDE}" destId="{82CC1CB5-63FB-4EE1-A396-FCEC43B6B20B}" srcOrd="0" destOrd="0" presId="urn:microsoft.com/office/officeart/2005/8/layout/hList1"/>
    <dgm:cxn modelId="{CEDB7291-80DD-439F-B9BA-79B90DA94B9A}" type="presOf" srcId="{8C6AAEB8-8274-4D93-A8B8-29187CA8F027}" destId="{7DFE5293-687E-4050-9A39-E6D5AA38B22E}" srcOrd="0" destOrd="0" presId="urn:microsoft.com/office/officeart/2005/8/layout/hList1"/>
    <dgm:cxn modelId="{3BE6A097-943F-490E-95AE-A0B6BC8B3BDC}" srcId="{ED94B985-279A-4E07-83E3-B63F881BBE3D}" destId="{AC752847-D533-45A6-9A79-5943DEBFD133}" srcOrd="0" destOrd="0" parTransId="{B844DB30-3122-4222-A62E-F7E828FEBFCC}" sibTransId="{E931EBBF-AB30-4468-B901-4636DBBC4710}"/>
    <dgm:cxn modelId="{376DC19D-397D-40D5-AD8F-7F1592CFDD61}" type="presOf" srcId="{AACA92C7-E465-4801-906E-42CA70F60EA6}" destId="{B0526FA4-C8FB-46DA-AFBE-C4380550C68F}" srcOrd="0" destOrd="0" presId="urn:microsoft.com/office/officeart/2005/8/layout/hList1"/>
    <dgm:cxn modelId="{19C623B8-4DD2-49BE-9597-3968E6D6EE52}" srcId="{D8FD3408-30CD-48DB-88AC-6FCA759DDB75}" destId="{88503B63-A6AF-48D7-8E02-E78CAB575CC7}" srcOrd="0" destOrd="0" parTransId="{FCD7CB34-D232-4534-9D1F-AFC8CDAA25FA}" sibTransId="{BE528C8A-BF9B-4C38-A3B6-03F44DB1DF88}"/>
    <dgm:cxn modelId="{90F6CBCC-38DA-4F5D-A679-7A2F43DD70C6}" type="presOf" srcId="{D8FD3408-30CD-48DB-88AC-6FCA759DDB75}" destId="{E0E2349B-AEB6-4D1D-BEE5-60C0D71F5448}" srcOrd="0" destOrd="0" presId="urn:microsoft.com/office/officeart/2005/8/layout/hList1"/>
    <dgm:cxn modelId="{868603CF-A5D9-4C0A-BE97-F99D017E8972}" srcId="{AACA92C7-E465-4801-906E-42CA70F60EA6}" destId="{B45457B9-F94D-4706-B19B-9F89F9FB3092}" srcOrd="0" destOrd="0" parTransId="{5C06C6E1-AC0D-4519-A283-29CF9CD9120C}" sibTransId="{154AA65B-6946-48BA-B1DE-176F59862A50}"/>
    <dgm:cxn modelId="{6BF1D4E8-13EC-49EC-B15D-04B4D79DCD95}" srcId="{779A1064-82EC-4ADD-A419-02D8A7A54FDE}" destId="{AACA92C7-E465-4801-906E-42CA70F60EA6}" srcOrd="3" destOrd="0" parTransId="{3B86A1CA-180F-4227-BF6C-C1CACA0D1362}" sibTransId="{43EF62AC-BA63-43D5-99C1-7291D607B841}"/>
    <dgm:cxn modelId="{ADFA28AB-A885-4C38-9635-D21EE7387C3D}" type="presParOf" srcId="{82CC1CB5-63FB-4EE1-A396-FCEC43B6B20B}" destId="{E726ADDB-46E7-41C4-A310-588EC2B623C0}" srcOrd="0" destOrd="0" presId="urn:microsoft.com/office/officeart/2005/8/layout/hList1"/>
    <dgm:cxn modelId="{BDE8D1B1-EE08-44F9-8A4F-65881B81DE0A}" type="presParOf" srcId="{E726ADDB-46E7-41C4-A310-588EC2B623C0}" destId="{A07DF42B-66E6-4C37-9B09-A071632A0758}" srcOrd="0" destOrd="0" presId="urn:microsoft.com/office/officeart/2005/8/layout/hList1"/>
    <dgm:cxn modelId="{2858C987-2D77-4D62-BCF5-29AEAAC1D412}" type="presParOf" srcId="{E726ADDB-46E7-41C4-A310-588EC2B623C0}" destId="{9CEED3A7-039C-4718-8793-91686C4DE428}" srcOrd="1" destOrd="0" presId="urn:microsoft.com/office/officeart/2005/8/layout/hList1"/>
    <dgm:cxn modelId="{667E6D0E-CB3F-4B7F-B0A5-A330A5CAFFDE}" type="presParOf" srcId="{82CC1CB5-63FB-4EE1-A396-FCEC43B6B20B}" destId="{646891AF-06CE-414D-B476-74E2C1CE7C4E}" srcOrd="1" destOrd="0" presId="urn:microsoft.com/office/officeart/2005/8/layout/hList1"/>
    <dgm:cxn modelId="{22BEBFD7-8D00-4F2A-93D4-130A2F22492D}" type="presParOf" srcId="{82CC1CB5-63FB-4EE1-A396-FCEC43B6B20B}" destId="{04FBDEF7-EC12-4025-94E6-EA39E5A67D38}" srcOrd="2" destOrd="0" presId="urn:microsoft.com/office/officeart/2005/8/layout/hList1"/>
    <dgm:cxn modelId="{C438BBB8-D892-473F-A9B6-E575100EF3B8}" type="presParOf" srcId="{04FBDEF7-EC12-4025-94E6-EA39E5A67D38}" destId="{8F4F1DA0-82E4-4D6A-9D07-E61400EF3D83}" srcOrd="0" destOrd="0" presId="urn:microsoft.com/office/officeart/2005/8/layout/hList1"/>
    <dgm:cxn modelId="{C4D57273-7A7D-41D0-9234-9B9922DAF102}" type="presParOf" srcId="{04FBDEF7-EC12-4025-94E6-EA39E5A67D38}" destId="{7DFE5293-687E-4050-9A39-E6D5AA38B22E}" srcOrd="1" destOrd="0" presId="urn:microsoft.com/office/officeart/2005/8/layout/hList1"/>
    <dgm:cxn modelId="{161D9BE9-3495-4EBC-A0F4-D74B101C2623}" type="presParOf" srcId="{82CC1CB5-63FB-4EE1-A396-FCEC43B6B20B}" destId="{4294F9B5-8BD3-47BD-85AB-DCDD769546DE}" srcOrd="3" destOrd="0" presId="urn:microsoft.com/office/officeart/2005/8/layout/hList1"/>
    <dgm:cxn modelId="{EF91947D-9C6B-4B72-9975-0E39AB4E4E96}" type="presParOf" srcId="{82CC1CB5-63FB-4EE1-A396-FCEC43B6B20B}" destId="{0464EA9B-D3AC-400F-8C5A-FBBD9668500F}" srcOrd="4" destOrd="0" presId="urn:microsoft.com/office/officeart/2005/8/layout/hList1"/>
    <dgm:cxn modelId="{57B45B36-81AD-4F64-B1C0-CC373E8D514A}" type="presParOf" srcId="{0464EA9B-D3AC-400F-8C5A-FBBD9668500F}" destId="{E0E2349B-AEB6-4D1D-BEE5-60C0D71F5448}" srcOrd="0" destOrd="0" presId="urn:microsoft.com/office/officeart/2005/8/layout/hList1"/>
    <dgm:cxn modelId="{8E81333E-1212-4E0B-98D7-61BB81639192}" type="presParOf" srcId="{0464EA9B-D3AC-400F-8C5A-FBBD9668500F}" destId="{7B81F13B-3835-4C5D-A5DD-ECE3DA426E4A}" srcOrd="1" destOrd="0" presId="urn:microsoft.com/office/officeart/2005/8/layout/hList1"/>
    <dgm:cxn modelId="{B54C4C32-61D3-4DE9-B7E0-A9FAE461CAFF}" type="presParOf" srcId="{82CC1CB5-63FB-4EE1-A396-FCEC43B6B20B}" destId="{487118FC-A04D-4DAA-9957-087B325C1197}" srcOrd="5" destOrd="0" presId="urn:microsoft.com/office/officeart/2005/8/layout/hList1"/>
    <dgm:cxn modelId="{85B9FC42-0C29-4F75-8EB0-F98DE2090396}" type="presParOf" srcId="{82CC1CB5-63FB-4EE1-A396-FCEC43B6B20B}" destId="{89439689-74F0-4BE2-9F57-C0159F6E7472}" srcOrd="6" destOrd="0" presId="urn:microsoft.com/office/officeart/2005/8/layout/hList1"/>
    <dgm:cxn modelId="{F1639EA3-62A4-4F4F-A087-3545695D166F}" type="presParOf" srcId="{89439689-74F0-4BE2-9F57-C0159F6E7472}" destId="{B0526FA4-C8FB-46DA-AFBE-C4380550C68F}" srcOrd="0" destOrd="0" presId="urn:microsoft.com/office/officeart/2005/8/layout/hList1"/>
    <dgm:cxn modelId="{001105CD-0BEC-4B36-9F19-25A21351FCEC}" type="presParOf" srcId="{89439689-74F0-4BE2-9F57-C0159F6E7472}" destId="{6EED6D52-3C00-4235-8985-EE6C1132B3C7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418676-9065-416C-B770-43BAE4F9FD96}">
      <dsp:nvSpPr>
        <dsp:cNvPr id="0" name=""/>
        <dsp:cNvSpPr/>
      </dsp:nvSpPr>
      <dsp:spPr>
        <a:xfrm>
          <a:off x="0" y="449502"/>
          <a:ext cx="8229600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CD86F8-D73C-46CE-A671-6521CD205A7A}">
      <dsp:nvSpPr>
        <dsp:cNvPr id="0" name=""/>
        <dsp:cNvSpPr/>
      </dsp:nvSpPr>
      <dsp:spPr>
        <a:xfrm>
          <a:off x="411480" y="65742"/>
          <a:ext cx="5760720" cy="76752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Seasons and weather</a:t>
          </a:r>
          <a:endParaRPr lang="ru-RU" sz="2600" kern="1200" dirty="0"/>
        </a:p>
      </dsp:txBody>
      <dsp:txXfrm>
        <a:off x="448947" y="103209"/>
        <a:ext cx="5685786" cy="692586"/>
      </dsp:txXfrm>
    </dsp:sp>
    <dsp:sp modelId="{3E24BE46-2E38-488C-B805-0578AEB8C274}">
      <dsp:nvSpPr>
        <dsp:cNvPr id="0" name=""/>
        <dsp:cNvSpPr/>
      </dsp:nvSpPr>
      <dsp:spPr>
        <a:xfrm>
          <a:off x="0" y="1628862"/>
          <a:ext cx="8229600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521082"/>
              <a:satOff val="-4621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6E9BF4-DE1E-455D-853B-E18CAEF88337}">
      <dsp:nvSpPr>
        <dsp:cNvPr id="0" name=""/>
        <dsp:cNvSpPr/>
      </dsp:nvSpPr>
      <dsp:spPr>
        <a:xfrm>
          <a:off x="411480" y="1245102"/>
          <a:ext cx="5760720" cy="767520"/>
        </a:xfrm>
        <a:prstGeom prst="roundRect">
          <a:avLst/>
        </a:prstGeom>
        <a:solidFill>
          <a:schemeClr val="accent5">
            <a:hueOff val="521082"/>
            <a:satOff val="-4621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English and Russian holidays</a:t>
          </a:r>
          <a:endParaRPr lang="ru-RU" sz="2600" kern="1200" dirty="0"/>
        </a:p>
      </dsp:txBody>
      <dsp:txXfrm>
        <a:off x="448947" y="1282569"/>
        <a:ext cx="5685786" cy="692586"/>
      </dsp:txXfrm>
    </dsp:sp>
    <dsp:sp modelId="{8C89BE1D-720F-4116-87EE-413510CECBF5}">
      <dsp:nvSpPr>
        <dsp:cNvPr id="0" name=""/>
        <dsp:cNvSpPr/>
      </dsp:nvSpPr>
      <dsp:spPr>
        <a:xfrm>
          <a:off x="0" y="2808222"/>
          <a:ext cx="8229600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1042164"/>
              <a:satOff val="-9241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BA74B4-DD33-4CB8-90E4-A45E5E06ED97}">
      <dsp:nvSpPr>
        <dsp:cNvPr id="0" name=""/>
        <dsp:cNvSpPr/>
      </dsp:nvSpPr>
      <dsp:spPr>
        <a:xfrm>
          <a:off x="400024" y="2416963"/>
          <a:ext cx="5760720" cy="767520"/>
        </a:xfrm>
        <a:prstGeom prst="roundRect">
          <a:avLst/>
        </a:prstGeom>
        <a:solidFill>
          <a:schemeClr val="accent5">
            <a:hueOff val="1042164"/>
            <a:satOff val="-9241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London’s parks</a:t>
          </a:r>
          <a:endParaRPr lang="ru-RU" sz="2600" kern="1200" dirty="0"/>
        </a:p>
      </dsp:txBody>
      <dsp:txXfrm>
        <a:off x="437491" y="2454430"/>
        <a:ext cx="5685786" cy="692586"/>
      </dsp:txXfrm>
    </dsp:sp>
    <dsp:sp modelId="{23D301F7-E7A3-4D9C-9065-1C906933FF5E}">
      <dsp:nvSpPr>
        <dsp:cNvPr id="0" name=""/>
        <dsp:cNvSpPr/>
      </dsp:nvSpPr>
      <dsp:spPr>
        <a:xfrm>
          <a:off x="0" y="3987582"/>
          <a:ext cx="8229600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1563246"/>
              <a:satOff val="-13862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2A3555-74CE-4729-AAE1-D3E28A7B0698}">
      <dsp:nvSpPr>
        <dsp:cNvPr id="0" name=""/>
        <dsp:cNvSpPr/>
      </dsp:nvSpPr>
      <dsp:spPr>
        <a:xfrm>
          <a:off x="411480" y="3603822"/>
          <a:ext cx="5760720" cy="767520"/>
        </a:xfrm>
        <a:prstGeom prst="roundRect">
          <a:avLst/>
        </a:prstGeom>
        <a:solidFill>
          <a:schemeClr val="accent5">
            <a:hueOff val="1563246"/>
            <a:satOff val="-13862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Crossword</a:t>
          </a:r>
          <a:endParaRPr lang="ru-RU" sz="2600" kern="1200" dirty="0"/>
        </a:p>
      </dsp:txBody>
      <dsp:txXfrm>
        <a:off x="448947" y="3641289"/>
        <a:ext cx="5685786" cy="69258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7DF42B-66E6-4C37-9B09-A071632A0758}">
      <dsp:nvSpPr>
        <dsp:cNvPr id="0" name=""/>
        <dsp:cNvSpPr/>
      </dsp:nvSpPr>
      <dsp:spPr>
        <a:xfrm>
          <a:off x="3169" y="2323173"/>
          <a:ext cx="1905734" cy="76229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696" tIns="134112" rIns="234696" bIns="134112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>
              <a:solidFill>
                <a:srgbClr val="FF0000"/>
              </a:solidFill>
            </a:rPr>
            <a:t>5</a:t>
          </a:r>
          <a:endParaRPr lang="ru-RU" sz="3300" kern="1200" dirty="0">
            <a:solidFill>
              <a:srgbClr val="FF0000"/>
            </a:solidFill>
          </a:endParaRPr>
        </a:p>
      </dsp:txBody>
      <dsp:txXfrm>
        <a:off x="3169" y="2323173"/>
        <a:ext cx="1905734" cy="762293"/>
      </dsp:txXfrm>
    </dsp:sp>
    <dsp:sp modelId="{9CEED3A7-039C-4718-8793-91686C4DE428}">
      <dsp:nvSpPr>
        <dsp:cNvPr id="0" name=""/>
        <dsp:cNvSpPr/>
      </dsp:nvSpPr>
      <dsp:spPr>
        <a:xfrm>
          <a:off x="3169" y="3085466"/>
          <a:ext cx="1905734" cy="1449360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6022" tIns="176022" rIns="234696" bIns="264033" numCol="1" spcCol="1270" anchor="t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300" kern="1200" dirty="0"/>
            <a:t>7-8 words</a:t>
          </a:r>
          <a:endParaRPr lang="ru-RU" sz="3300" kern="1200" dirty="0"/>
        </a:p>
      </dsp:txBody>
      <dsp:txXfrm>
        <a:off x="3169" y="3085466"/>
        <a:ext cx="1905734" cy="1449360"/>
      </dsp:txXfrm>
    </dsp:sp>
    <dsp:sp modelId="{8F4F1DA0-82E4-4D6A-9D07-E61400EF3D83}">
      <dsp:nvSpPr>
        <dsp:cNvPr id="0" name=""/>
        <dsp:cNvSpPr/>
      </dsp:nvSpPr>
      <dsp:spPr>
        <a:xfrm>
          <a:off x="2175706" y="2323173"/>
          <a:ext cx="1905734" cy="762293"/>
        </a:xfrm>
        <a:prstGeom prst="rect">
          <a:avLst/>
        </a:prstGeom>
        <a:solidFill>
          <a:schemeClr val="accent5">
            <a:hueOff val="521082"/>
            <a:satOff val="-4621"/>
            <a:lumOff val="0"/>
            <a:alphaOff val="0"/>
          </a:schemeClr>
        </a:solidFill>
        <a:ln w="9525" cap="flat" cmpd="sng" algn="ctr">
          <a:solidFill>
            <a:schemeClr val="accent5">
              <a:hueOff val="521082"/>
              <a:satOff val="-4621"/>
              <a:lumOff val="0"/>
              <a:alphaOff val="0"/>
            </a:schemeClr>
          </a:solidFill>
          <a:prstDash val="solid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696" tIns="134112" rIns="234696" bIns="134112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>
              <a:solidFill>
                <a:srgbClr val="FF0000"/>
              </a:solidFill>
            </a:rPr>
            <a:t>4</a:t>
          </a:r>
          <a:endParaRPr lang="ru-RU" sz="3300" kern="1200" dirty="0">
            <a:solidFill>
              <a:srgbClr val="FF0000"/>
            </a:solidFill>
          </a:endParaRPr>
        </a:p>
      </dsp:txBody>
      <dsp:txXfrm>
        <a:off x="2175706" y="2323173"/>
        <a:ext cx="1905734" cy="762293"/>
      </dsp:txXfrm>
    </dsp:sp>
    <dsp:sp modelId="{7DFE5293-687E-4050-9A39-E6D5AA38B22E}">
      <dsp:nvSpPr>
        <dsp:cNvPr id="0" name=""/>
        <dsp:cNvSpPr/>
      </dsp:nvSpPr>
      <dsp:spPr>
        <a:xfrm>
          <a:off x="2175706" y="3085466"/>
          <a:ext cx="1905734" cy="1449360"/>
        </a:xfrm>
        <a:prstGeom prst="rect">
          <a:avLst/>
        </a:prstGeom>
        <a:solidFill>
          <a:schemeClr val="accent5">
            <a:tint val="40000"/>
            <a:alpha val="90000"/>
            <a:hueOff val="521590"/>
            <a:satOff val="-3935"/>
            <a:lumOff val="-124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6022" tIns="176022" rIns="234696" bIns="264033" numCol="1" spcCol="1270" anchor="t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300" kern="1200" dirty="0"/>
            <a:t>5-6 words</a:t>
          </a:r>
          <a:endParaRPr lang="ru-RU" sz="3300" kern="1200" dirty="0"/>
        </a:p>
      </dsp:txBody>
      <dsp:txXfrm>
        <a:off x="2175706" y="3085466"/>
        <a:ext cx="1905734" cy="1449360"/>
      </dsp:txXfrm>
    </dsp:sp>
    <dsp:sp modelId="{E0E2349B-AEB6-4D1D-BEE5-60C0D71F5448}">
      <dsp:nvSpPr>
        <dsp:cNvPr id="0" name=""/>
        <dsp:cNvSpPr/>
      </dsp:nvSpPr>
      <dsp:spPr>
        <a:xfrm>
          <a:off x="4348243" y="2323173"/>
          <a:ext cx="1905734" cy="762293"/>
        </a:xfrm>
        <a:prstGeom prst="rect">
          <a:avLst/>
        </a:prstGeom>
        <a:solidFill>
          <a:schemeClr val="accent5">
            <a:hueOff val="1042164"/>
            <a:satOff val="-9241"/>
            <a:lumOff val="0"/>
            <a:alphaOff val="0"/>
          </a:schemeClr>
        </a:solidFill>
        <a:ln w="9525" cap="flat" cmpd="sng" algn="ctr">
          <a:solidFill>
            <a:schemeClr val="accent5">
              <a:hueOff val="1042164"/>
              <a:satOff val="-9241"/>
              <a:lumOff val="0"/>
              <a:alphaOff val="0"/>
            </a:schemeClr>
          </a:solidFill>
          <a:prstDash val="solid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696" tIns="134112" rIns="234696" bIns="134112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>
              <a:solidFill>
                <a:srgbClr val="FF0000"/>
              </a:solidFill>
            </a:rPr>
            <a:t>3</a:t>
          </a:r>
          <a:endParaRPr lang="ru-RU" sz="3300" kern="1200" dirty="0">
            <a:solidFill>
              <a:srgbClr val="FF0000"/>
            </a:solidFill>
          </a:endParaRPr>
        </a:p>
      </dsp:txBody>
      <dsp:txXfrm>
        <a:off x="4348243" y="2323173"/>
        <a:ext cx="1905734" cy="762293"/>
      </dsp:txXfrm>
    </dsp:sp>
    <dsp:sp modelId="{7B81F13B-3835-4C5D-A5DD-ECE3DA426E4A}">
      <dsp:nvSpPr>
        <dsp:cNvPr id="0" name=""/>
        <dsp:cNvSpPr/>
      </dsp:nvSpPr>
      <dsp:spPr>
        <a:xfrm>
          <a:off x="4348243" y="3085466"/>
          <a:ext cx="1905734" cy="1449360"/>
        </a:xfrm>
        <a:prstGeom prst="rect">
          <a:avLst/>
        </a:prstGeom>
        <a:solidFill>
          <a:schemeClr val="accent5">
            <a:tint val="40000"/>
            <a:alpha val="90000"/>
            <a:hueOff val="1043181"/>
            <a:satOff val="-7869"/>
            <a:lumOff val="-247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6022" tIns="176022" rIns="234696" bIns="264033" numCol="1" spcCol="1270" anchor="t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300" kern="1200" dirty="0"/>
            <a:t>3-4 words</a:t>
          </a:r>
          <a:endParaRPr lang="ru-RU" sz="3300" kern="1200" dirty="0"/>
        </a:p>
      </dsp:txBody>
      <dsp:txXfrm>
        <a:off x="4348243" y="3085466"/>
        <a:ext cx="1905734" cy="1449360"/>
      </dsp:txXfrm>
    </dsp:sp>
    <dsp:sp modelId="{B0526FA4-C8FB-46DA-AFBE-C4380550C68F}">
      <dsp:nvSpPr>
        <dsp:cNvPr id="0" name=""/>
        <dsp:cNvSpPr/>
      </dsp:nvSpPr>
      <dsp:spPr>
        <a:xfrm>
          <a:off x="6520780" y="2323173"/>
          <a:ext cx="1905734" cy="762293"/>
        </a:xfrm>
        <a:prstGeom prst="rect">
          <a:avLst/>
        </a:prstGeom>
        <a:solidFill>
          <a:schemeClr val="accent5">
            <a:hueOff val="1563246"/>
            <a:satOff val="-13862"/>
            <a:lumOff val="0"/>
            <a:alphaOff val="0"/>
          </a:schemeClr>
        </a:solidFill>
        <a:ln w="9525" cap="flat" cmpd="sng" algn="ctr">
          <a:solidFill>
            <a:schemeClr val="accent5">
              <a:hueOff val="1563246"/>
              <a:satOff val="-13862"/>
              <a:lumOff val="0"/>
              <a:alphaOff val="0"/>
            </a:schemeClr>
          </a:solidFill>
          <a:prstDash val="solid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696" tIns="134112" rIns="234696" bIns="134112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>
              <a:solidFill>
                <a:srgbClr val="FF0000"/>
              </a:solidFill>
            </a:rPr>
            <a:t>2</a:t>
          </a:r>
          <a:endParaRPr lang="ru-RU" sz="3300" kern="1200" dirty="0">
            <a:solidFill>
              <a:srgbClr val="FF0000"/>
            </a:solidFill>
          </a:endParaRPr>
        </a:p>
      </dsp:txBody>
      <dsp:txXfrm>
        <a:off x="6520780" y="2323173"/>
        <a:ext cx="1905734" cy="762293"/>
      </dsp:txXfrm>
    </dsp:sp>
    <dsp:sp modelId="{6EED6D52-3C00-4235-8985-EE6C1132B3C7}">
      <dsp:nvSpPr>
        <dsp:cNvPr id="0" name=""/>
        <dsp:cNvSpPr/>
      </dsp:nvSpPr>
      <dsp:spPr>
        <a:xfrm>
          <a:off x="6520780" y="3085466"/>
          <a:ext cx="1905734" cy="1449360"/>
        </a:xfrm>
        <a:prstGeom prst="rect">
          <a:avLst/>
        </a:prstGeom>
        <a:solidFill>
          <a:schemeClr val="accent5">
            <a:tint val="40000"/>
            <a:alpha val="90000"/>
            <a:hueOff val="1564771"/>
            <a:satOff val="-11804"/>
            <a:lumOff val="-371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6022" tIns="176022" rIns="234696" bIns="264033" numCol="1" spcCol="1270" anchor="t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300" kern="1200" dirty="0"/>
            <a:t>2-3 words</a:t>
          </a:r>
          <a:endParaRPr lang="ru-RU" sz="3300" kern="1200" dirty="0"/>
        </a:p>
      </dsp:txBody>
      <dsp:txXfrm>
        <a:off x="6520780" y="3085466"/>
        <a:ext cx="1905734" cy="14493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BEDA6F-EF7C-46F1-848B-0A3BCC82EA86}" type="datetimeFigureOut">
              <a:rPr lang="ru-RU" smtClean="0"/>
              <a:pPr/>
              <a:t>28.02.2025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B1DAE0-B105-454E-94F6-97F9146E682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2ACB52E-3A9F-4785-9277-11F6063B32C8}" type="slidenum">
              <a:rPr lang="ru-RU"/>
              <a:pPr/>
              <a:t>7</a:t>
            </a:fld>
            <a:endParaRPr lang="ru-RU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3994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FCE09E-2A0A-4977-8C83-E400C72AFF9A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B1DAE0-B105-454E-94F6-97F9146E682E}" type="slidenum">
              <a:rPr lang="ru-RU" smtClean="0"/>
              <a:pPr/>
              <a:t>32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17029-163E-4E19-A62B-375C801037E2}" type="datetimeFigureOut">
              <a:rPr lang="ru-RU" smtClean="0"/>
              <a:pPr/>
              <a:t>28.02.2025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95A72-EE91-4CBA-AD37-29AB3220407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17029-163E-4E19-A62B-375C801037E2}" type="datetimeFigureOut">
              <a:rPr lang="ru-RU" smtClean="0"/>
              <a:pPr/>
              <a:t>28.02.2025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95A72-EE91-4CBA-AD37-29AB322040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17029-163E-4E19-A62B-375C801037E2}" type="datetimeFigureOut">
              <a:rPr lang="ru-RU" smtClean="0"/>
              <a:pPr/>
              <a:t>28.02.2025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96D95A72-EE91-4CBA-AD37-29AB322040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17029-163E-4E19-A62B-375C801037E2}" type="datetimeFigureOut">
              <a:rPr lang="ru-RU" smtClean="0"/>
              <a:pPr/>
              <a:t>28.02.2025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95A72-EE91-4CBA-AD37-29AB322040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17029-163E-4E19-A62B-375C801037E2}" type="datetimeFigureOut">
              <a:rPr lang="ru-RU" smtClean="0"/>
              <a:pPr/>
              <a:t>28.02.2025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95A72-EE91-4CBA-AD37-29AB322040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17029-163E-4E19-A62B-375C801037E2}" type="datetimeFigureOut">
              <a:rPr lang="ru-RU" smtClean="0"/>
              <a:pPr/>
              <a:t>28.02.2025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95A72-EE91-4CBA-AD37-29AB322040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17029-163E-4E19-A62B-375C801037E2}" type="datetimeFigureOut">
              <a:rPr lang="ru-RU" smtClean="0"/>
              <a:pPr/>
              <a:t>28.02.2025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95A72-EE91-4CBA-AD37-29AB322040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17029-163E-4E19-A62B-375C801037E2}" type="datetimeFigureOut">
              <a:rPr lang="ru-RU" smtClean="0"/>
              <a:pPr/>
              <a:t>28.02.2025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95A72-EE91-4CBA-AD37-29AB322040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17029-163E-4E19-A62B-375C801037E2}" type="datetimeFigureOut">
              <a:rPr lang="ru-RU" smtClean="0"/>
              <a:pPr/>
              <a:t>28.02.2025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95A72-EE91-4CBA-AD37-29AB322040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17029-163E-4E19-A62B-375C801037E2}" type="datetimeFigureOut">
              <a:rPr lang="ru-RU" smtClean="0"/>
              <a:pPr/>
              <a:t>28.02.2025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95A72-EE91-4CBA-AD37-29AB322040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17029-163E-4E19-A62B-375C801037E2}" type="datetimeFigureOut">
              <a:rPr lang="ru-RU" smtClean="0"/>
              <a:pPr/>
              <a:t>28.02.2025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95A72-EE91-4CBA-AD37-29AB322040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838200" y="1905000"/>
            <a:ext cx="3927475" cy="20193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918075" y="1905000"/>
            <a:ext cx="3927475" cy="20193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838200" y="4076700"/>
            <a:ext cx="3927475" cy="20193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918075" y="4076700"/>
            <a:ext cx="3927475" cy="20193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C011D6-8B39-432B-ABBD-BFE711FA6D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3417029-163E-4E19-A62B-375C801037E2}" type="datetimeFigureOut">
              <a:rPr lang="ru-RU" smtClean="0"/>
              <a:pPr/>
              <a:t>28.02.2025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6D95A72-EE91-4CBA-AD37-29AB3220407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7" Type="http://schemas.openxmlformats.org/officeDocument/2006/relationships/image" Target="../media/image1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gif"/><Relationship Id="rId4" Type="http://schemas.openxmlformats.org/officeDocument/2006/relationships/image" Target="../media/image15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13" Type="http://schemas.openxmlformats.org/officeDocument/2006/relationships/image" Target="../media/image27.gif"/><Relationship Id="rId3" Type="http://schemas.openxmlformats.org/officeDocument/2006/relationships/image" Target="../media/image19.gif"/><Relationship Id="rId7" Type="http://schemas.openxmlformats.org/officeDocument/2006/relationships/image" Target="../media/image21.gif"/><Relationship Id="rId12" Type="http://schemas.openxmlformats.org/officeDocument/2006/relationships/image" Target="../media/image2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gif"/><Relationship Id="rId11" Type="http://schemas.openxmlformats.org/officeDocument/2006/relationships/image" Target="../media/image25.gif"/><Relationship Id="rId5" Type="http://schemas.openxmlformats.org/officeDocument/2006/relationships/audio" Target="../media/audio3.wav"/><Relationship Id="rId15" Type="http://schemas.openxmlformats.org/officeDocument/2006/relationships/image" Target="../media/image29.gif"/><Relationship Id="rId10" Type="http://schemas.openxmlformats.org/officeDocument/2006/relationships/image" Target="../media/image24.gif"/><Relationship Id="rId4" Type="http://schemas.openxmlformats.org/officeDocument/2006/relationships/slide" Target="slide8.xml"/><Relationship Id="rId9" Type="http://schemas.openxmlformats.org/officeDocument/2006/relationships/image" Target="../media/image23.gif"/><Relationship Id="rId14" Type="http://schemas.openxmlformats.org/officeDocument/2006/relationships/image" Target="../media/image28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13" Type="http://schemas.openxmlformats.org/officeDocument/2006/relationships/image" Target="../media/image27.gif"/><Relationship Id="rId3" Type="http://schemas.openxmlformats.org/officeDocument/2006/relationships/audio" Target="../media/audio3.wav"/><Relationship Id="rId7" Type="http://schemas.openxmlformats.org/officeDocument/2006/relationships/image" Target="../media/image21.gif"/><Relationship Id="rId12" Type="http://schemas.openxmlformats.org/officeDocument/2006/relationships/image" Target="../media/image26.png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gif"/><Relationship Id="rId11" Type="http://schemas.openxmlformats.org/officeDocument/2006/relationships/image" Target="../media/image25.gif"/><Relationship Id="rId5" Type="http://schemas.openxmlformats.org/officeDocument/2006/relationships/audio" Target="../media/audio2.wav"/><Relationship Id="rId15" Type="http://schemas.openxmlformats.org/officeDocument/2006/relationships/image" Target="../media/image29.gif"/><Relationship Id="rId10" Type="http://schemas.openxmlformats.org/officeDocument/2006/relationships/image" Target="../media/image24.gif"/><Relationship Id="rId4" Type="http://schemas.openxmlformats.org/officeDocument/2006/relationships/image" Target="../media/image19.gif"/><Relationship Id="rId9" Type="http://schemas.openxmlformats.org/officeDocument/2006/relationships/image" Target="../media/image23.gif"/><Relationship Id="rId14" Type="http://schemas.openxmlformats.org/officeDocument/2006/relationships/image" Target="../media/image28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13" Type="http://schemas.openxmlformats.org/officeDocument/2006/relationships/image" Target="../media/image27.gif"/><Relationship Id="rId3" Type="http://schemas.openxmlformats.org/officeDocument/2006/relationships/audio" Target="../media/audio3.wav"/><Relationship Id="rId7" Type="http://schemas.openxmlformats.org/officeDocument/2006/relationships/image" Target="../media/image21.gif"/><Relationship Id="rId12" Type="http://schemas.openxmlformats.org/officeDocument/2006/relationships/image" Target="../media/image26.png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gif"/><Relationship Id="rId11" Type="http://schemas.openxmlformats.org/officeDocument/2006/relationships/image" Target="../media/image25.gif"/><Relationship Id="rId5" Type="http://schemas.openxmlformats.org/officeDocument/2006/relationships/audio" Target="../media/audio2.wav"/><Relationship Id="rId15" Type="http://schemas.openxmlformats.org/officeDocument/2006/relationships/image" Target="../media/image29.gif"/><Relationship Id="rId10" Type="http://schemas.openxmlformats.org/officeDocument/2006/relationships/image" Target="../media/image24.gif"/><Relationship Id="rId4" Type="http://schemas.openxmlformats.org/officeDocument/2006/relationships/image" Target="../media/image19.gif"/><Relationship Id="rId9" Type="http://schemas.openxmlformats.org/officeDocument/2006/relationships/image" Target="../media/image23.gif"/><Relationship Id="rId14" Type="http://schemas.openxmlformats.org/officeDocument/2006/relationships/image" Target="../media/image28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13" Type="http://schemas.openxmlformats.org/officeDocument/2006/relationships/image" Target="../media/image25.gif"/><Relationship Id="rId3" Type="http://schemas.openxmlformats.org/officeDocument/2006/relationships/slide" Target="slide8.xml"/><Relationship Id="rId7" Type="http://schemas.openxmlformats.org/officeDocument/2006/relationships/audio" Target="../media/audio2.wav"/><Relationship Id="rId12" Type="http://schemas.openxmlformats.org/officeDocument/2006/relationships/image" Target="../media/image24.gif"/><Relationship Id="rId17" Type="http://schemas.openxmlformats.org/officeDocument/2006/relationships/image" Target="../media/image29.gif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8.gif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11" Type="http://schemas.openxmlformats.org/officeDocument/2006/relationships/image" Target="../media/image23.gif"/><Relationship Id="rId5" Type="http://schemas.openxmlformats.org/officeDocument/2006/relationships/image" Target="../media/image19.gif"/><Relationship Id="rId15" Type="http://schemas.openxmlformats.org/officeDocument/2006/relationships/image" Target="../media/image27.gif"/><Relationship Id="rId10" Type="http://schemas.openxmlformats.org/officeDocument/2006/relationships/image" Target="../media/image22.gif"/><Relationship Id="rId4" Type="http://schemas.openxmlformats.org/officeDocument/2006/relationships/audio" Target="../media/audio3.wav"/><Relationship Id="rId9" Type="http://schemas.openxmlformats.org/officeDocument/2006/relationships/image" Target="../media/image21.gif"/><Relationship Id="rId14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wmf"/><Relationship Id="rId4" Type="http://schemas.openxmlformats.org/officeDocument/2006/relationships/image" Target="../media/image32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loveways.com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animashky.ru/" TargetMode="External"/><Relationship Id="rId4" Type="http://schemas.openxmlformats.org/officeDocument/2006/relationships/hyperlink" Target="http://images.yandex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285728"/>
            <a:ext cx="7743852" cy="3314723"/>
          </a:xfrm>
        </p:spPr>
        <p:txBody>
          <a:bodyPr>
            <a:normAutofit fontScale="90000"/>
          </a:bodyPr>
          <a:lstStyle/>
          <a:p>
            <a:br>
              <a:rPr lang="ru-RU"/>
            </a:br>
            <a:br>
              <a:rPr lang="ru-RU" dirty="0"/>
            </a:br>
            <a:r>
              <a:rPr lang="ru-RU"/>
              <a:t> обобщающий урок </a:t>
            </a:r>
            <a:r>
              <a:rPr lang="ru-RU" dirty="0"/>
              <a:t>по темам: «Времена года», «Британские традиции и праздники»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14612" y="3886200"/>
            <a:ext cx="6429388" cy="1752600"/>
          </a:xfrm>
        </p:spPr>
        <p:txBody>
          <a:bodyPr/>
          <a:lstStyle/>
          <a:p>
            <a:r>
              <a:rPr lang="ru-RU" dirty="0"/>
              <a:t>Учитель английского языка</a:t>
            </a:r>
          </a:p>
          <a:p>
            <a:r>
              <a:rPr lang="ru-RU" dirty="0"/>
              <a:t>МБОУ</a:t>
            </a:r>
            <a:r>
              <a:rPr lang="en-US" dirty="0"/>
              <a:t> </a:t>
            </a:r>
            <a:r>
              <a:rPr lang="ru-RU" dirty="0"/>
              <a:t>НШ «Прогимназия» г. </a:t>
            </a:r>
            <a:r>
              <a:rPr lang="ru-RU"/>
              <a:t>Сургут</a:t>
            </a:r>
            <a:endParaRPr lang="ru-RU" dirty="0"/>
          </a:p>
          <a:p>
            <a:r>
              <a:rPr lang="ru-RU" dirty="0"/>
              <a:t>Мальцева Эльвира </a:t>
            </a:r>
            <a:r>
              <a:rPr lang="ru-RU" dirty="0" err="1"/>
              <a:t>Гаптулловна</a:t>
            </a:r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Seasons</a:t>
            </a:r>
            <a:br>
              <a:rPr lang="en-US" dirty="0"/>
            </a:br>
            <a:r>
              <a:rPr lang="en-US" dirty="0"/>
              <a:t>The English Year</a:t>
            </a:r>
            <a:endParaRPr lang="ru-RU" dirty="0"/>
          </a:p>
        </p:txBody>
      </p:sp>
      <p:pic>
        <p:nvPicPr>
          <p:cNvPr id="6" name="Picture 7" descr="1179405943_17eab7788e46f90d01d9135b8f877794_full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571736" y="1643050"/>
            <a:ext cx="3643337" cy="46005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Our English lesson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708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026" name="Freeform 2"/>
          <p:cNvSpPr>
            <a:spLocks/>
          </p:cNvSpPr>
          <p:nvPr/>
        </p:nvSpPr>
        <p:spPr bwMode="gray">
          <a:xfrm flipV="1">
            <a:off x="996950" y="2032000"/>
            <a:ext cx="7934325" cy="3702050"/>
          </a:xfrm>
          <a:custGeom>
            <a:avLst/>
            <a:gdLst/>
            <a:ahLst/>
            <a:cxnLst>
              <a:cxn ang="0">
                <a:pos x="0" y="264"/>
              </a:cxn>
              <a:cxn ang="0">
                <a:pos x="0" y="0"/>
              </a:cxn>
              <a:cxn ang="0">
                <a:pos x="4870" y="0"/>
              </a:cxn>
              <a:cxn ang="0">
                <a:pos x="4868" y="244"/>
              </a:cxn>
              <a:cxn ang="0">
                <a:pos x="4750" y="357"/>
              </a:cxn>
              <a:cxn ang="0">
                <a:pos x="118" y="357"/>
              </a:cxn>
              <a:cxn ang="0">
                <a:pos x="0" y="264"/>
              </a:cxn>
            </a:cxnLst>
            <a:rect l="0" t="0" r="r" b="b"/>
            <a:pathLst>
              <a:path w="4870" h="361">
                <a:moveTo>
                  <a:pt x="0" y="264"/>
                </a:moveTo>
                <a:cubicBezTo>
                  <a:pt x="0" y="132"/>
                  <a:pt x="0" y="0"/>
                  <a:pt x="0" y="0"/>
                </a:cubicBezTo>
                <a:lnTo>
                  <a:pt x="4870" y="0"/>
                </a:lnTo>
                <a:lnTo>
                  <a:pt x="4868" y="244"/>
                </a:lnTo>
                <a:cubicBezTo>
                  <a:pt x="4870" y="337"/>
                  <a:pt x="4838" y="354"/>
                  <a:pt x="4750" y="357"/>
                </a:cubicBezTo>
                <a:lnTo>
                  <a:pt x="118" y="357"/>
                </a:lnTo>
                <a:cubicBezTo>
                  <a:pt x="40" y="361"/>
                  <a:pt x="2" y="309"/>
                  <a:pt x="0" y="264"/>
                </a:cubicBezTo>
                <a:close/>
              </a:path>
            </a:pathLst>
          </a:custGeom>
          <a:gradFill rotWithShape="1">
            <a:gsLst>
              <a:gs pos="0">
                <a:srgbClr val="080808">
                  <a:gamma/>
                  <a:tint val="0"/>
                  <a:invGamma/>
                  <a:alpha val="0"/>
                </a:srgbClr>
              </a:gs>
              <a:gs pos="100000">
                <a:srgbClr val="080808">
                  <a:alpha val="27000"/>
                </a:srgbClr>
              </a:gs>
            </a:gsLst>
            <a:lin ang="5400000" scaled="1"/>
          </a:gradFill>
          <a:ln w="12700" cmpd="sng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513028" name="Freeform 4"/>
          <p:cNvSpPr>
            <a:spLocks/>
          </p:cNvSpPr>
          <p:nvPr/>
        </p:nvSpPr>
        <p:spPr bwMode="gray">
          <a:xfrm>
            <a:off x="1712913" y="1042988"/>
            <a:ext cx="1346200" cy="960437"/>
          </a:xfrm>
          <a:custGeom>
            <a:avLst/>
            <a:gdLst/>
            <a:ahLst/>
            <a:cxnLst>
              <a:cxn ang="0">
                <a:pos x="1" y="100"/>
              </a:cxn>
              <a:cxn ang="0">
                <a:pos x="1" y="364"/>
              </a:cxn>
              <a:cxn ang="0">
                <a:pos x="923" y="364"/>
              </a:cxn>
              <a:cxn ang="0">
                <a:pos x="924" y="98"/>
              </a:cxn>
              <a:cxn ang="0">
                <a:pos x="903" y="22"/>
              </a:cxn>
              <a:cxn ang="0">
                <a:pos x="822" y="3"/>
              </a:cxn>
              <a:cxn ang="0">
                <a:pos x="99" y="2"/>
              </a:cxn>
              <a:cxn ang="0">
                <a:pos x="21" y="26"/>
              </a:cxn>
              <a:cxn ang="0">
                <a:pos x="1" y="100"/>
              </a:cxn>
            </a:cxnLst>
            <a:rect l="0" t="0" r="r" b="b"/>
            <a:pathLst>
              <a:path w="925" h="364">
                <a:moveTo>
                  <a:pt x="1" y="100"/>
                </a:moveTo>
                <a:cubicBezTo>
                  <a:pt x="1" y="232"/>
                  <a:pt x="1" y="364"/>
                  <a:pt x="1" y="364"/>
                </a:cubicBezTo>
                <a:lnTo>
                  <a:pt x="923" y="364"/>
                </a:lnTo>
                <a:lnTo>
                  <a:pt x="924" y="98"/>
                </a:lnTo>
                <a:cubicBezTo>
                  <a:pt x="925" y="57"/>
                  <a:pt x="919" y="40"/>
                  <a:pt x="903" y="22"/>
                </a:cubicBezTo>
                <a:cubicBezTo>
                  <a:pt x="887" y="4"/>
                  <a:pt x="862" y="1"/>
                  <a:pt x="822" y="3"/>
                </a:cubicBezTo>
                <a:lnTo>
                  <a:pt x="99" y="2"/>
                </a:lnTo>
                <a:cubicBezTo>
                  <a:pt x="61" y="0"/>
                  <a:pt x="37" y="10"/>
                  <a:pt x="21" y="26"/>
                </a:cubicBezTo>
                <a:cubicBezTo>
                  <a:pt x="5" y="42"/>
                  <a:pt x="0" y="65"/>
                  <a:pt x="1" y="100"/>
                </a:cubicBezTo>
                <a:close/>
              </a:path>
            </a:pathLst>
          </a:custGeom>
          <a:solidFill>
            <a:srgbClr val="9999FF">
              <a:alpha val="62000"/>
            </a:srgbClr>
          </a:solidFill>
          <a:ln w="12700" cmpd="sng">
            <a:round/>
            <a:headEnd/>
            <a:tailEnd/>
          </a:ln>
          <a:effectLst/>
          <a:scene3d>
            <a:camera prst="legacyPerspectiveTopRight"/>
            <a:lightRig rig="legacyNormal2" dir="t"/>
          </a:scene3d>
          <a:sp3d extrusionH="430200" prstMaterial="legacyPlastic">
            <a:bevelT w="13500" h="13500" prst="angle"/>
            <a:bevelB w="13500" h="13500" prst="angle"/>
            <a:extrusionClr>
              <a:srgbClr val="9999FF"/>
            </a:extrusionClr>
          </a:sp3d>
        </p:spPr>
        <p:txBody>
          <a:bodyPr>
            <a:flatTx/>
          </a:bodyPr>
          <a:lstStyle/>
          <a:p>
            <a:endParaRPr lang="ru-RU"/>
          </a:p>
        </p:txBody>
      </p:sp>
      <p:sp>
        <p:nvSpPr>
          <p:cNvPr id="513029" name="Freeform 5"/>
          <p:cNvSpPr>
            <a:spLocks/>
          </p:cNvSpPr>
          <p:nvPr/>
        </p:nvSpPr>
        <p:spPr bwMode="gray">
          <a:xfrm>
            <a:off x="4143372" y="1071546"/>
            <a:ext cx="1346203" cy="884254"/>
          </a:xfrm>
          <a:custGeom>
            <a:avLst/>
            <a:gdLst/>
            <a:ahLst/>
            <a:cxnLst>
              <a:cxn ang="0">
                <a:pos x="1" y="100"/>
              </a:cxn>
              <a:cxn ang="0">
                <a:pos x="1" y="364"/>
              </a:cxn>
              <a:cxn ang="0">
                <a:pos x="923" y="364"/>
              </a:cxn>
              <a:cxn ang="0">
                <a:pos x="924" y="98"/>
              </a:cxn>
              <a:cxn ang="0">
                <a:pos x="903" y="22"/>
              </a:cxn>
              <a:cxn ang="0">
                <a:pos x="822" y="3"/>
              </a:cxn>
              <a:cxn ang="0">
                <a:pos x="99" y="2"/>
              </a:cxn>
              <a:cxn ang="0">
                <a:pos x="21" y="26"/>
              </a:cxn>
              <a:cxn ang="0">
                <a:pos x="1" y="100"/>
              </a:cxn>
            </a:cxnLst>
            <a:rect l="0" t="0" r="r" b="b"/>
            <a:pathLst>
              <a:path w="925" h="364">
                <a:moveTo>
                  <a:pt x="1" y="100"/>
                </a:moveTo>
                <a:cubicBezTo>
                  <a:pt x="1" y="232"/>
                  <a:pt x="1" y="364"/>
                  <a:pt x="1" y="364"/>
                </a:cubicBezTo>
                <a:lnTo>
                  <a:pt x="923" y="364"/>
                </a:lnTo>
                <a:lnTo>
                  <a:pt x="924" y="98"/>
                </a:lnTo>
                <a:cubicBezTo>
                  <a:pt x="925" y="57"/>
                  <a:pt x="919" y="40"/>
                  <a:pt x="903" y="22"/>
                </a:cubicBezTo>
                <a:cubicBezTo>
                  <a:pt x="887" y="4"/>
                  <a:pt x="862" y="1"/>
                  <a:pt x="822" y="3"/>
                </a:cubicBezTo>
                <a:lnTo>
                  <a:pt x="99" y="2"/>
                </a:lnTo>
                <a:cubicBezTo>
                  <a:pt x="61" y="0"/>
                  <a:pt x="37" y="10"/>
                  <a:pt x="21" y="26"/>
                </a:cubicBezTo>
                <a:cubicBezTo>
                  <a:pt x="5" y="42"/>
                  <a:pt x="0" y="65"/>
                  <a:pt x="1" y="100"/>
                </a:cubicBezTo>
                <a:close/>
              </a:path>
            </a:pathLst>
          </a:custGeom>
          <a:solidFill>
            <a:srgbClr val="6ACE32">
              <a:alpha val="62000"/>
            </a:srgbClr>
          </a:solidFill>
          <a:ln w="12700" cmpd="sng">
            <a:round/>
            <a:headEnd/>
            <a:tailEnd/>
          </a:ln>
          <a:effectLst/>
          <a:scene3d>
            <a:camera prst="legacyPerspectiveTopRight"/>
            <a:lightRig rig="legacyNormal2" dir="t"/>
          </a:scene3d>
          <a:sp3d extrusionH="430200" prstMaterial="legacyPlastic">
            <a:bevelT w="13500" h="13500" prst="angle"/>
            <a:bevelB w="13500" h="13500" prst="angle"/>
            <a:extrusionClr>
              <a:srgbClr val="6ACE32"/>
            </a:extrusionClr>
          </a:sp3d>
        </p:spPr>
        <p:txBody>
          <a:bodyPr>
            <a:flatTx/>
          </a:bodyPr>
          <a:lstStyle/>
          <a:p>
            <a:endParaRPr lang="ru-RU"/>
          </a:p>
        </p:txBody>
      </p:sp>
      <p:sp>
        <p:nvSpPr>
          <p:cNvPr id="513030" name="Text Box 6"/>
          <p:cNvSpPr txBox="1">
            <a:spLocks noChangeArrowheads="1"/>
          </p:cNvSpPr>
          <p:nvPr/>
        </p:nvSpPr>
        <p:spPr bwMode="gray">
          <a:xfrm>
            <a:off x="1698625" y="1162050"/>
            <a:ext cx="14255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sz="2800" b="0" dirty="0">
                <a:solidFill>
                  <a:schemeClr val="tx1"/>
                </a:solidFill>
              </a:rPr>
              <a:t>[ </a:t>
            </a:r>
            <a:r>
              <a:rPr lang="en-US" sz="2800" b="0" dirty="0" err="1">
                <a:solidFill>
                  <a:schemeClr val="tx1"/>
                </a:solidFill>
              </a:rPr>
              <a:t>ei</a:t>
            </a:r>
            <a:r>
              <a:rPr lang="en-US" sz="2800" b="0" dirty="0">
                <a:solidFill>
                  <a:schemeClr val="tx1"/>
                </a:solidFill>
              </a:rPr>
              <a:t> </a:t>
            </a:r>
            <a:r>
              <a:rPr lang="en-US" sz="2800" b="0" dirty="0">
                <a:solidFill>
                  <a:schemeClr val="tx1"/>
                </a:solidFill>
                <a:cs typeface="Arial" charset="0"/>
              </a:rPr>
              <a:t>]</a:t>
            </a:r>
          </a:p>
        </p:txBody>
      </p:sp>
      <p:sp>
        <p:nvSpPr>
          <p:cNvPr id="513031" name="Text Box 7"/>
          <p:cNvSpPr txBox="1">
            <a:spLocks noChangeArrowheads="1"/>
          </p:cNvSpPr>
          <p:nvPr/>
        </p:nvSpPr>
        <p:spPr bwMode="gray">
          <a:xfrm>
            <a:off x="750888" y="2360613"/>
            <a:ext cx="2741612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sz="3200" b="0" dirty="0">
                <a:solidFill>
                  <a:schemeClr val="tx2"/>
                </a:solidFill>
              </a:rPr>
              <a:t>say</a:t>
            </a:r>
          </a:p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sz="3200" dirty="0">
                <a:solidFill>
                  <a:schemeClr val="tx2"/>
                </a:solidFill>
              </a:rPr>
              <a:t>day</a:t>
            </a:r>
          </a:p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sz="3200" b="0" dirty="0">
                <a:solidFill>
                  <a:schemeClr val="tx2"/>
                </a:solidFill>
              </a:rPr>
              <a:t>May</a:t>
            </a:r>
          </a:p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sz="3200" dirty="0">
                <a:solidFill>
                  <a:schemeClr val="tx2"/>
                </a:solidFill>
              </a:rPr>
              <a:t>April</a:t>
            </a:r>
            <a:endParaRPr lang="en-US" sz="3200" b="0" dirty="0">
              <a:solidFill>
                <a:schemeClr val="tx2"/>
              </a:solidFill>
            </a:endParaRPr>
          </a:p>
        </p:txBody>
      </p:sp>
      <p:sp>
        <p:nvSpPr>
          <p:cNvPr id="513032" name="Rectangle 8"/>
          <p:cNvSpPr>
            <a:spLocks noGrp="1" noChangeArrowheads="1"/>
          </p:cNvSpPr>
          <p:nvPr>
            <p:ph type="title"/>
          </p:nvPr>
        </p:nvSpPr>
        <p:spPr>
          <a:xfrm>
            <a:off x="1185863" y="177800"/>
            <a:ext cx="7958137" cy="685800"/>
          </a:xfrm>
        </p:spPr>
        <p:txBody>
          <a:bodyPr/>
          <a:lstStyle/>
          <a:p>
            <a:r>
              <a:rPr lang="en-US" sz="3600" dirty="0"/>
              <a:t>Read the sounds &amp; the words</a:t>
            </a:r>
          </a:p>
        </p:txBody>
      </p:sp>
      <p:sp>
        <p:nvSpPr>
          <p:cNvPr id="513037" name="Text Box 13"/>
          <p:cNvSpPr txBox="1">
            <a:spLocks noChangeArrowheads="1"/>
          </p:cNvSpPr>
          <p:nvPr/>
        </p:nvSpPr>
        <p:spPr bwMode="gray">
          <a:xfrm>
            <a:off x="4143372" y="1000108"/>
            <a:ext cx="13684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>
                <a:alpha val="50000"/>
              </a:srgbClr>
            </a:outerShdw>
          </a:effectLst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sz="2800" b="0" dirty="0">
                <a:solidFill>
                  <a:schemeClr val="tx1"/>
                </a:solidFill>
              </a:rPr>
              <a:t>[ u: </a:t>
            </a:r>
            <a:r>
              <a:rPr lang="en-US" sz="2800" b="0" dirty="0">
                <a:solidFill>
                  <a:schemeClr val="tx1"/>
                </a:solidFill>
                <a:cs typeface="Arial" charset="0"/>
              </a:rPr>
              <a:t>]</a:t>
            </a:r>
          </a:p>
        </p:txBody>
      </p:sp>
      <p:sp>
        <p:nvSpPr>
          <p:cNvPr id="513038" name="Text Box 14"/>
          <p:cNvSpPr txBox="1">
            <a:spLocks noChangeArrowheads="1"/>
          </p:cNvSpPr>
          <p:nvPr/>
        </p:nvSpPr>
        <p:spPr bwMode="gray">
          <a:xfrm>
            <a:off x="3252788" y="2284413"/>
            <a:ext cx="302895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sz="3200" b="0" dirty="0">
                <a:solidFill>
                  <a:srgbClr val="009900"/>
                </a:solidFill>
              </a:rPr>
              <a:t>too</a:t>
            </a:r>
          </a:p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sz="3200" dirty="0">
                <a:solidFill>
                  <a:srgbClr val="009900"/>
                </a:solidFill>
              </a:rPr>
              <a:t>tooth</a:t>
            </a:r>
          </a:p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sz="3200" b="0" dirty="0">
                <a:solidFill>
                  <a:srgbClr val="009900"/>
                </a:solidFill>
              </a:rPr>
              <a:t>school</a:t>
            </a:r>
          </a:p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sz="3200" dirty="0">
                <a:solidFill>
                  <a:srgbClr val="009900"/>
                </a:solidFill>
              </a:rPr>
              <a:t>pupil</a:t>
            </a:r>
          </a:p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sz="3200" b="0" dirty="0">
                <a:solidFill>
                  <a:srgbClr val="009900"/>
                </a:solidFill>
              </a:rPr>
              <a:t>June</a:t>
            </a:r>
          </a:p>
        </p:txBody>
      </p:sp>
      <p:sp>
        <p:nvSpPr>
          <p:cNvPr id="513040" name="Text Box 16"/>
          <p:cNvSpPr txBox="1">
            <a:spLocks noChangeArrowheads="1"/>
          </p:cNvSpPr>
          <p:nvPr/>
        </p:nvSpPr>
        <p:spPr bwMode="gray">
          <a:xfrm>
            <a:off x="5945188" y="2287588"/>
            <a:ext cx="3011487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sz="3200" b="0" dirty="0">
                <a:solidFill>
                  <a:schemeClr val="tx2"/>
                </a:solidFill>
              </a:rPr>
              <a:t>eye</a:t>
            </a:r>
          </a:p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sz="3200" dirty="0">
                <a:solidFill>
                  <a:schemeClr val="tx2"/>
                </a:solidFill>
              </a:rPr>
              <a:t>write</a:t>
            </a:r>
          </a:p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sz="3200" b="0" dirty="0">
                <a:solidFill>
                  <a:schemeClr val="tx2"/>
                </a:solidFill>
              </a:rPr>
              <a:t>time</a:t>
            </a:r>
          </a:p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sz="3200" dirty="0">
                <a:solidFill>
                  <a:schemeClr val="tx2"/>
                </a:solidFill>
              </a:rPr>
              <a:t>buy</a:t>
            </a:r>
          </a:p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sz="3200" b="0" dirty="0">
                <a:solidFill>
                  <a:schemeClr val="tx2"/>
                </a:solidFill>
              </a:rPr>
              <a:t>July</a:t>
            </a:r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360363" y="1882775"/>
            <a:ext cx="808037" cy="650875"/>
            <a:chOff x="2180" y="1267"/>
            <a:chExt cx="1350" cy="1030"/>
          </a:xfrm>
        </p:grpSpPr>
        <p:sp>
          <p:nvSpPr>
            <p:cNvPr id="513044" name="Oval 20"/>
            <p:cNvSpPr>
              <a:spLocks noChangeArrowheads="1"/>
            </p:cNvSpPr>
            <p:nvPr/>
          </p:nvSpPr>
          <p:spPr bwMode="ltGray">
            <a:xfrm>
              <a:off x="2301" y="1267"/>
              <a:ext cx="1021" cy="1030"/>
            </a:xfrm>
            <a:prstGeom prst="ellipse">
              <a:avLst/>
            </a:prstGeom>
            <a:gradFill rotWithShape="0">
              <a:gsLst>
                <a:gs pos="0">
                  <a:schemeClr val="hlink">
                    <a:gamma/>
                    <a:shade val="66275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66275"/>
                    <a:invGamma/>
                  </a:schemeClr>
                </a:gs>
              </a:gsLst>
              <a:lin ang="2700000" scaled="1"/>
            </a:gradFill>
            <a:ln w="57150">
              <a:solidFill>
                <a:srgbClr val="EAEAEA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3" name="Group 21"/>
            <p:cNvGrpSpPr>
              <a:grpSpLocks/>
            </p:cNvGrpSpPr>
            <p:nvPr/>
          </p:nvGrpSpPr>
          <p:grpSpPr bwMode="auto">
            <a:xfrm rot="10082854">
              <a:off x="2180" y="2013"/>
              <a:ext cx="926" cy="237"/>
              <a:chOff x="2598" y="1026"/>
              <a:chExt cx="957" cy="242"/>
            </a:xfrm>
          </p:grpSpPr>
          <p:grpSp>
            <p:nvGrpSpPr>
              <p:cNvPr id="4" name="Group 22"/>
              <p:cNvGrpSpPr>
                <a:grpSpLocks/>
              </p:cNvGrpSpPr>
              <p:nvPr/>
            </p:nvGrpSpPr>
            <p:grpSpPr bwMode="auto">
              <a:xfrm rot="-9970459" flipH="1" flipV="1">
                <a:off x="2598" y="1026"/>
                <a:ext cx="957" cy="242"/>
                <a:chOff x="2532" y="1051"/>
                <a:chExt cx="893" cy="246"/>
              </a:xfrm>
            </p:grpSpPr>
            <p:grpSp>
              <p:nvGrpSpPr>
                <p:cNvPr id="5" name="Group 23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13048" name="AutoShape 24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49" name="AutoShape 25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50" name="AutoShape 26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51" name="AutoShape 27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6" name="Group 28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13053" name="AutoShape 29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54" name="AutoShape 30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55" name="AutoShape 31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56" name="AutoShape 32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7" name="Group 33"/>
              <p:cNvGrpSpPr>
                <a:grpSpLocks/>
              </p:cNvGrpSpPr>
              <p:nvPr/>
            </p:nvGrpSpPr>
            <p:grpSpPr bwMode="auto">
              <a:xfrm rot="-9970459" flipH="1" flipV="1">
                <a:off x="2688" y="1056"/>
                <a:ext cx="784" cy="198"/>
                <a:chOff x="2532" y="1051"/>
                <a:chExt cx="893" cy="246"/>
              </a:xfrm>
            </p:grpSpPr>
            <p:grpSp>
              <p:nvGrpSpPr>
                <p:cNvPr id="8" name="Group 34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13059" name="AutoShape 35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60" name="AutoShape 36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61" name="AutoShape 37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62" name="AutoShape 38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9" name="Group 39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13064" name="AutoShape 40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65" name="AutoShape 41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66" name="AutoShape 42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67" name="AutoShape 43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</p:grpSp>
        <p:grpSp>
          <p:nvGrpSpPr>
            <p:cNvPr id="10" name="Group 44"/>
            <p:cNvGrpSpPr>
              <a:grpSpLocks/>
            </p:cNvGrpSpPr>
            <p:nvPr/>
          </p:nvGrpSpPr>
          <p:grpSpPr bwMode="auto">
            <a:xfrm>
              <a:off x="2604" y="1361"/>
              <a:ext cx="926" cy="237"/>
              <a:chOff x="2598" y="1026"/>
              <a:chExt cx="957" cy="242"/>
            </a:xfrm>
          </p:grpSpPr>
          <p:grpSp>
            <p:nvGrpSpPr>
              <p:cNvPr id="11" name="Group 45"/>
              <p:cNvGrpSpPr>
                <a:grpSpLocks/>
              </p:cNvGrpSpPr>
              <p:nvPr/>
            </p:nvGrpSpPr>
            <p:grpSpPr bwMode="auto">
              <a:xfrm rot="-9970459" flipH="1" flipV="1">
                <a:off x="2598" y="1026"/>
                <a:ext cx="957" cy="242"/>
                <a:chOff x="2532" y="1051"/>
                <a:chExt cx="893" cy="246"/>
              </a:xfrm>
            </p:grpSpPr>
            <p:grpSp>
              <p:nvGrpSpPr>
                <p:cNvPr id="12" name="Group 46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13071" name="AutoShape 47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72" name="AutoShape 48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73" name="AutoShape 49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74" name="AutoShape 50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3" name="Group 51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13076" name="AutoShape 52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77" name="AutoShape 53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78" name="AutoShape 54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79" name="AutoShape 55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14" name="Group 56"/>
              <p:cNvGrpSpPr>
                <a:grpSpLocks/>
              </p:cNvGrpSpPr>
              <p:nvPr/>
            </p:nvGrpSpPr>
            <p:grpSpPr bwMode="auto">
              <a:xfrm rot="-9970459" flipH="1" flipV="1">
                <a:off x="2688" y="1056"/>
                <a:ext cx="784" cy="198"/>
                <a:chOff x="2532" y="1051"/>
                <a:chExt cx="893" cy="246"/>
              </a:xfrm>
            </p:grpSpPr>
            <p:grpSp>
              <p:nvGrpSpPr>
                <p:cNvPr id="15" name="Group 57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13082" name="AutoShape 58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83" name="AutoShape 59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84" name="AutoShape 60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85" name="AutoShape 61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6" name="Group 62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13087" name="AutoShape 63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88" name="AutoShape 64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89" name="AutoShape 65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90" name="AutoShape 66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</p:grpSp>
      </p:grpSp>
      <p:grpSp>
        <p:nvGrpSpPr>
          <p:cNvPr id="17" name="Group 67"/>
          <p:cNvGrpSpPr>
            <a:grpSpLocks/>
          </p:cNvGrpSpPr>
          <p:nvPr/>
        </p:nvGrpSpPr>
        <p:grpSpPr bwMode="auto">
          <a:xfrm>
            <a:off x="350838" y="295275"/>
            <a:ext cx="808037" cy="650875"/>
            <a:chOff x="2180" y="1267"/>
            <a:chExt cx="1350" cy="1030"/>
          </a:xfrm>
        </p:grpSpPr>
        <p:sp>
          <p:nvSpPr>
            <p:cNvPr id="513092" name="Oval 68"/>
            <p:cNvSpPr>
              <a:spLocks noChangeArrowheads="1"/>
            </p:cNvSpPr>
            <p:nvPr/>
          </p:nvSpPr>
          <p:spPr bwMode="ltGray">
            <a:xfrm>
              <a:off x="2301" y="1267"/>
              <a:ext cx="1021" cy="1030"/>
            </a:xfrm>
            <a:prstGeom prst="ellipse">
              <a:avLst/>
            </a:prstGeom>
            <a:gradFill rotWithShape="0">
              <a:gsLst>
                <a:gs pos="0">
                  <a:schemeClr val="hlink">
                    <a:gamma/>
                    <a:shade val="66275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66275"/>
                    <a:invGamma/>
                  </a:schemeClr>
                </a:gs>
              </a:gsLst>
              <a:lin ang="2700000" scaled="1"/>
            </a:gradFill>
            <a:ln w="57150">
              <a:solidFill>
                <a:srgbClr val="EAEAEA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18" name="Group 69"/>
            <p:cNvGrpSpPr>
              <a:grpSpLocks/>
            </p:cNvGrpSpPr>
            <p:nvPr/>
          </p:nvGrpSpPr>
          <p:grpSpPr bwMode="auto">
            <a:xfrm rot="10082854">
              <a:off x="2180" y="2013"/>
              <a:ext cx="926" cy="237"/>
              <a:chOff x="2598" y="1026"/>
              <a:chExt cx="957" cy="242"/>
            </a:xfrm>
          </p:grpSpPr>
          <p:grpSp>
            <p:nvGrpSpPr>
              <p:cNvPr id="19" name="Group 70"/>
              <p:cNvGrpSpPr>
                <a:grpSpLocks/>
              </p:cNvGrpSpPr>
              <p:nvPr/>
            </p:nvGrpSpPr>
            <p:grpSpPr bwMode="auto">
              <a:xfrm rot="-9970459" flipH="1" flipV="1">
                <a:off x="2598" y="1026"/>
                <a:ext cx="957" cy="242"/>
                <a:chOff x="2532" y="1051"/>
                <a:chExt cx="893" cy="246"/>
              </a:xfrm>
            </p:grpSpPr>
            <p:grpSp>
              <p:nvGrpSpPr>
                <p:cNvPr id="20" name="Group 71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13096" name="AutoShape 72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97" name="AutoShape 73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98" name="AutoShape 74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99" name="AutoShape 75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1" name="Group 76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13101" name="AutoShape 77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02" name="AutoShape 78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03" name="AutoShape 79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04" name="AutoShape 80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22" name="Group 81"/>
              <p:cNvGrpSpPr>
                <a:grpSpLocks/>
              </p:cNvGrpSpPr>
              <p:nvPr/>
            </p:nvGrpSpPr>
            <p:grpSpPr bwMode="auto">
              <a:xfrm rot="-9970459" flipH="1" flipV="1">
                <a:off x="2688" y="1056"/>
                <a:ext cx="784" cy="198"/>
                <a:chOff x="2532" y="1051"/>
                <a:chExt cx="893" cy="246"/>
              </a:xfrm>
            </p:grpSpPr>
            <p:grpSp>
              <p:nvGrpSpPr>
                <p:cNvPr id="23" name="Group 82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13107" name="AutoShape 83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08" name="AutoShape 84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09" name="AutoShape 85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10" name="AutoShape 86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4" name="Group 87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13112" name="AutoShape 88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13" name="AutoShape 89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14" name="AutoShape 90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15" name="AutoShape 91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</p:grpSp>
        <p:grpSp>
          <p:nvGrpSpPr>
            <p:cNvPr id="25" name="Group 92"/>
            <p:cNvGrpSpPr>
              <a:grpSpLocks/>
            </p:cNvGrpSpPr>
            <p:nvPr/>
          </p:nvGrpSpPr>
          <p:grpSpPr bwMode="auto">
            <a:xfrm>
              <a:off x="2604" y="1361"/>
              <a:ext cx="926" cy="237"/>
              <a:chOff x="2598" y="1026"/>
              <a:chExt cx="957" cy="242"/>
            </a:xfrm>
          </p:grpSpPr>
          <p:grpSp>
            <p:nvGrpSpPr>
              <p:cNvPr id="26" name="Group 93"/>
              <p:cNvGrpSpPr>
                <a:grpSpLocks/>
              </p:cNvGrpSpPr>
              <p:nvPr/>
            </p:nvGrpSpPr>
            <p:grpSpPr bwMode="auto">
              <a:xfrm rot="-9970459" flipH="1" flipV="1">
                <a:off x="2598" y="1026"/>
                <a:ext cx="957" cy="242"/>
                <a:chOff x="2532" y="1051"/>
                <a:chExt cx="893" cy="246"/>
              </a:xfrm>
            </p:grpSpPr>
            <p:grpSp>
              <p:nvGrpSpPr>
                <p:cNvPr id="27" name="Group 94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13119" name="AutoShape 95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20" name="AutoShape 96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21" name="AutoShape 97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22" name="AutoShape 98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8" name="Group 99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13124" name="AutoShape 100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25" name="AutoShape 101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26" name="AutoShape 102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27" name="AutoShape 103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29" name="Group 104"/>
              <p:cNvGrpSpPr>
                <a:grpSpLocks/>
              </p:cNvGrpSpPr>
              <p:nvPr/>
            </p:nvGrpSpPr>
            <p:grpSpPr bwMode="auto">
              <a:xfrm rot="-9970459" flipH="1" flipV="1">
                <a:off x="2688" y="1056"/>
                <a:ext cx="784" cy="198"/>
                <a:chOff x="2532" y="1051"/>
                <a:chExt cx="893" cy="246"/>
              </a:xfrm>
            </p:grpSpPr>
            <p:grpSp>
              <p:nvGrpSpPr>
                <p:cNvPr id="30" name="Group 105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13130" name="AutoShape 106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31" name="AutoShape 107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32" name="AutoShape 108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33" name="AutoShape 109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31" name="Group 110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13135" name="AutoShape 111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36" name="AutoShape 112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37" name="AutoShape 113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38" name="AutoShape 114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</p:grpSp>
      </p:grpSp>
      <p:grpSp>
        <p:nvGrpSpPr>
          <p:cNvPr id="513189" name="Group 115"/>
          <p:cNvGrpSpPr>
            <a:grpSpLocks/>
          </p:cNvGrpSpPr>
          <p:nvPr/>
        </p:nvGrpSpPr>
        <p:grpSpPr bwMode="auto">
          <a:xfrm>
            <a:off x="354013" y="1123950"/>
            <a:ext cx="808037" cy="650875"/>
            <a:chOff x="2180" y="1267"/>
            <a:chExt cx="1350" cy="1030"/>
          </a:xfrm>
        </p:grpSpPr>
        <p:sp>
          <p:nvSpPr>
            <p:cNvPr id="513140" name="Oval 116"/>
            <p:cNvSpPr>
              <a:spLocks noChangeArrowheads="1"/>
            </p:cNvSpPr>
            <p:nvPr/>
          </p:nvSpPr>
          <p:spPr bwMode="ltGray">
            <a:xfrm>
              <a:off x="2301" y="1267"/>
              <a:ext cx="1021" cy="1030"/>
            </a:xfrm>
            <a:prstGeom prst="ellipse">
              <a:avLst/>
            </a:prstGeom>
            <a:gradFill rotWithShape="0">
              <a:gsLst>
                <a:gs pos="0">
                  <a:schemeClr val="hlink">
                    <a:gamma/>
                    <a:shade val="66275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66275"/>
                    <a:invGamma/>
                  </a:schemeClr>
                </a:gs>
              </a:gsLst>
              <a:lin ang="2700000" scaled="1"/>
            </a:gradFill>
            <a:ln w="57150">
              <a:solidFill>
                <a:srgbClr val="EAEAEA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513191" name="Group 117"/>
            <p:cNvGrpSpPr>
              <a:grpSpLocks/>
            </p:cNvGrpSpPr>
            <p:nvPr/>
          </p:nvGrpSpPr>
          <p:grpSpPr bwMode="auto">
            <a:xfrm rot="10082854">
              <a:off x="2180" y="2013"/>
              <a:ext cx="926" cy="237"/>
              <a:chOff x="2598" y="1026"/>
              <a:chExt cx="957" cy="242"/>
            </a:xfrm>
          </p:grpSpPr>
          <p:grpSp>
            <p:nvGrpSpPr>
              <p:cNvPr id="513192" name="Group 118"/>
              <p:cNvGrpSpPr>
                <a:grpSpLocks/>
              </p:cNvGrpSpPr>
              <p:nvPr/>
            </p:nvGrpSpPr>
            <p:grpSpPr bwMode="auto">
              <a:xfrm rot="-9970459" flipH="1" flipV="1">
                <a:off x="2598" y="1026"/>
                <a:ext cx="957" cy="242"/>
                <a:chOff x="2532" y="1051"/>
                <a:chExt cx="893" cy="246"/>
              </a:xfrm>
            </p:grpSpPr>
            <p:grpSp>
              <p:nvGrpSpPr>
                <p:cNvPr id="513193" name="Group 119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13144" name="AutoShape 120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45" name="AutoShape 121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46" name="AutoShape 122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47" name="AutoShape 123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513195" name="Group 124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13149" name="AutoShape 125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50" name="AutoShape 126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51" name="AutoShape 127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52" name="AutoShape 128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513196" name="Group 129"/>
              <p:cNvGrpSpPr>
                <a:grpSpLocks/>
              </p:cNvGrpSpPr>
              <p:nvPr/>
            </p:nvGrpSpPr>
            <p:grpSpPr bwMode="auto">
              <a:xfrm rot="-9970459" flipH="1" flipV="1">
                <a:off x="2688" y="1056"/>
                <a:ext cx="784" cy="198"/>
                <a:chOff x="2532" y="1051"/>
                <a:chExt cx="893" cy="246"/>
              </a:xfrm>
            </p:grpSpPr>
            <p:grpSp>
              <p:nvGrpSpPr>
                <p:cNvPr id="513197" name="Group 130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13155" name="AutoShape 131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56" name="AutoShape 132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57" name="AutoShape 133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58" name="AutoShape 134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513198" name="Group 135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13160" name="AutoShape 136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61" name="AutoShape 137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62" name="AutoShape 138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63" name="AutoShape 139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</p:grpSp>
        <p:grpSp>
          <p:nvGrpSpPr>
            <p:cNvPr id="513199" name="Group 140"/>
            <p:cNvGrpSpPr>
              <a:grpSpLocks/>
            </p:cNvGrpSpPr>
            <p:nvPr/>
          </p:nvGrpSpPr>
          <p:grpSpPr bwMode="auto">
            <a:xfrm>
              <a:off x="2604" y="1361"/>
              <a:ext cx="926" cy="237"/>
              <a:chOff x="2598" y="1026"/>
              <a:chExt cx="957" cy="242"/>
            </a:xfrm>
          </p:grpSpPr>
          <p:grpSp>
            <p:nvGrpSpPr>
              <p:cNvPr id="513200" name="Group 141"/>
              <p:cNvGrpSpPr>
                <a:grpSpLocks/>
              </p:cNvGrpSpPr>
              <p:nvPr/>
            </p:nvGrpSpPr>
            <p:grpSpPr bwMode="auto">
              <a:xfrm rot="-9970459" flipH="1" flipV="1">
                <a:off x="2598" y="1026"/>
                <a:ext cx="957" cy="242"/>
                <a:chOff x="2532" y="1051"/>
                <a:chExt cx="893" cy="246"/>
              </a:xfrm>
            </p:grpSpPr>
            <p:grpSp>
              <p:nvGrpSpPr>
                <p:cNvPr id="513201" name="Group 142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13167" name="AutoShape 143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68" name="AutoShape 144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69" name="AutoShape 145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70" name="AutoShape 146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513202" name="Group 147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13172" name="AutoShape 148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73" name="AutoShape 149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74" name="AutoShape 150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75" name="AutoShape 151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513203" name="Group 152"/>
              <p:cNvGrpSpPr>
                <a:grpSpLocks/>
              </p:cNvGrpSpPr>
              <p:nvPr/>
            </p:nvGrpSpPr>
            <p:grpSpPr bwMode="auto">
              <a:xfrm rot="-9970459" flipH="1" flipV="1">
                <a:off x="2688" y="1056"/>
                <a:ext cx="784" cy="198"/>
                <a:chOff x="2532" y="1051"/>
                <a:chExt cx="893" cy="246"/>
              </a:xfrm>
            </p:grpSpPr>
            <p:grpSp>
              <p:nvGrpSpPr>
                <p:cNvPr id="513204" name="Group 153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13178" name="AutoShape 154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79" name="AutoShape 155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80" name="AutoShape 156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81" name="AutoShape 157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513205" name="Group 158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13183" name="AutoShape 159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84" name="AutoShape 160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85" name="AutoShape 161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86" name="AutoShape 162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</p:grpSp>
      </p:grpSp>
      <p:sp>
        <p:nvSpPr>
          <p:cNvPr id="513187" name="Freeform 163"/>
          <p:cNvSpPr>
            <a:spLocks/>
          </p:cNvSpPr>
          <p:nvPr/>
        </p:nvSpPr>
        <p:spPr bwMode="gray">
          <a:xfrm>
            <a:off x="6643702" y="1000108"/>
            <a:ext cx="1346200" cy="960438"/>
          </a:xfrm>
          <a:custGeom>
            <a:avLst/>
            <a:gdLst/>
            <a:ahLst/>
            <a:cxnLst>
              <a:cxn ang="0">
                <a:pos x="1" y="100"/>
              </a:cxn>
              <a:cxn ang="0">
                <a:pos x="1" y="364"/>
              </a:cxn>
              <a:cxn ang="0">
                <a:pos x="923" y="364"/>
              </a:cxn>
              <a:cxn ang="0">
                <a:pos x="924" y="98"/>
              </a:cxn>
              <a:cxn ang="0">
                <a:pos x="903" y="22"/>
              </a:cxn>
              <a:cxn ang="0">
                <a:pos x="822" y="3"/>
              </a:cxn>
              <a:cxn ang="0">
                <a:pos x="99" y="2"/>
              </a:cxn>
              <a:cxn ang="0">
                <a:pos x="21" y="26"/>
              </a:cxn>
              <a:cxn ang="0">
                <a:pos x="1" y="100"/>
              </a:cxn>
            </a:cxnLst>
            <a:rect l="0" t="0" r="r" b="b"/>
            <a:pathLst>
              <a:path w="925" h="364">
                <a:moveTo>
                  <a:pt x="1" y="100"/>
                </a:moveTo>
                <a:cubicBezTo>
                  <a:pt x="1" y="232"/>
                  <a:pt x="1" y="364"/>
                  <a:pt x="1" y="364"/>
                </a:cubicBezTo>
                <a:lnTo>
                  <a:pt x="923" y="364"/>
                </a:lnTo>
                <a:lnTo>
                  <a:pt x="924" y="98"/>
                </a:lnTo>
                <a:cubicBezTo>
                  <a:pt x="925" y="57"/>
                  <a:pt x="919" y="40"/>
                  <a:pt x="903" y="22"/>
                </a:cubicBezTo>
                <a:cubicBezTo>
                  <a:pt x="887" y="4"/>
                  <a:pt x="862" y="1"/>
                  <a:pt x="822" y="3"/>
                </a:cubicBezTo>
                <a:lnTo>
                  <a:pt x="99" y="2"/>
                </a:lnTo>
                <a:cubicBezTo>
                  <a:pt x="61" y="0"/>
                  <a:pt x="37" y="10"/>
                  <a:pt x="21" y="26"/>
                </a:cubicBezTo>
                <a:cubicBezTo>
                  <a:pt x="5" y="42"/>
                  <a:pt x="0" y="65"/>
                  <a:pt x="1" y="100"/>
                </a:cubicBezTo>
                <a:close/>
              </a:path>
            </a:pathLst>
          </a:custGeom>
          <a:solidFill>
            <a:srgbClr val="9999FF">
              <a:alpha val="62000"/>
            </a:srgbClr>
          </a:solidFill>
          <a:ln w="12700" cmpd="sng">
            <a:round/>
            <a:headEnd/>
            <a:tailEnd/>
          </a:ln>
          <a:effectLst/>
          <a:scene3d>
            <a:camera prst="legacyPerspectiveTopRight"/>
            <a:lightRig rig="legacyNormal2" dir="t"/>
          </a:scene3d>
          <a:sp3d extrusionH="430200" prstMaterial="legacyPlastic">
            <a:bevelT w="13500" h="13500" prst="angle"/>
            <a:bevelB w="13500" h="13500" prst="angle"/>
            <a:extrusionClr>
              <a:srgbClr val="9999FF"/>
            </a:extrusionClr>
          </a:sp3d>
        </p:spPr>
        <p:txBody>
          <a:bodyPr>
            <a:flatTx/>
          </a:bodyPr>
          <a:lstStyle/>
          <a:p>
            <a:endParaRPr lang="ru-RU"/>
          </a:p>
        </p:txBody>
      </p:sp>
      <p:sp>
        <p:nvSpPr>
          <p:cNvPr id="513188" name="Text Box 164"/>
          <p:cNvSpPr txBox="1">
            <a:spLocks noChangeArrowheads="1"/>
          </p:cNvSpPr>
          <p:nvPr/>
        </p:nvSpPr>
        <p:spPr bwMode="gray">
          <a:xfrm>
            <a:off x="6731000" y="1138238"/>
            <a:ext cx="14255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sz="2800" b="0" dirty="0">
                <a:solidFill>
                  <a:schemeClr val="tx1"/>
                </a:solidFill>
              </a:rPr>
              <a:t>[</a:t>
            </a:r>
            <a:r>
              <a:rPr lang="en-US" sz="2800" b="0" dirty="0" err="1">
                <a:solidFill>
                  <a:schemeClr val="tx1"/>
                </a:solidFill>
              </a:rPr>
              <a:t>ai</a:t>
            </a:r>
            <a:r>
              <a:rPr lang="en-US" sz="2800" b="0" dirty="0">
                <a:solidFill>
                  <a:schemeClr val="tx1"/>
                </a:solidFill>
              </a:rPr>
              <a:t> </a:t>
            </a:r>
            <a:r>
              <a:rPr lang="en-US" sz="2800" b="0" dirty="0">
                <a:solidFill>
                  <a:schemeClr val="tx1"/>
                </a:solidFill>
                <a:cs typeface="Arial" charset="0"/>
              </a:rPr>
              <a:t>]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3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3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3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3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3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13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031" grpId="0"/>
      <p:bldP spid="513038" grpId="0"/>
      <p:bldP spid="5130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026" name="Freeform 2"/>
          <p:cNvSpPr>
            <a:spLocks/>
          </p:cNvSpPr>
          <p:nvPr/>
        </p:nvSpPr>
        <p:spPr bwMode="gray">
          <a:xfrm flipV="1">
            <a:off x="996950" y="2032000"/>
            <a:ext cx="7934325" cy="3702050"/>
          </a:xfrm>
          <a:custGeom>
            <a:avLst/>
            <a:gdLst/>
            <a:ahLst/>
            <a:cxnLst>
              <a:cxn ang="0">
                <a:pos x="0" y="264"/>
              </a:cxn>
              <a:cxn ang="0">
                <a:pos x="0" y="0"/>
              </a:cxn>
              <a:cxn ang="0">
                <a:pos x="4870" y="0"/>
              </a:cxn>
              <a:cxn ang="0">
                <a:pos x="4868" y="244"/>
              </a:cxn>
              <a:cxn ang="0">
                <a:pos x="4750" y="357"/>
              </a:cxn>
              <a:cxn ang="0">
                <a:pos x="118" y="357"/>
              </a:cxn>
              <a:cxn ang="0">
                <a:pos x="0" y="264"/>
              </a:cxn>
            </a:cxnLst>
            <a:rect l="0" t="0" r="r" b="b"/>
            <a:pathLst>
              <a:path w="4870" h="361">
                <a:moveTo>
                  <a:pt x="0" y="264"/>
                </a:moveTo>
                <a:cubicBezTo>
                  <a:pt x="0" y="132"/>
                  <a:pt x="0" y="0"/>
                  <a:pt x="0" y="0"/>
                </a:cubicBezTo>
                <a:lnTo>
                  <a:pt x="4870" y="0"/>
                </a:lnTo>
                <a:lnTo>
                  <a:pt x="4868" y="244"/>
                </a:lnTo>
                <a:cubicBezTo>
                  <a:pt x="4870" y="337"/>
                  <a:pt x="4838" y="354"/>
                  <a:pt x="4750" y="357"/>
                </a:cubicBezTo>
                <a:lnTo>
                  <a:pt x="118" y="357"/>
                </a:lnTo>
                <a:cubicBezTo>
                  <a:pt x="40" y="361"/>
                  <a:pt x="2" y="309"/>
                  <a:pt x="0" y="264"/>
                </a:cubicBezTo>
                <a:close/>
              </a:path>
            </a:pathLst>
          </a:custGeom>
          <a:gradFill rotWithShape="1">
            <a:gsLst>
              <a:gs pos="0">
                <a:srgbClr val="080808">
                  <a:gamma/>
                  <a:tint val="0"/>
                  <a:invGamma/>
                  <a:alpha val="0"/>
                </a:srgbClr>
              </a:gs>
              <a:gs pos="100000">
                <a:srgbClr val="080808">
                  <a:alpha val="27000"/>
                </a:srgbClr>
              </a:gs>
            </a:gsLst>
            <a:lin ang="5400000" scaled="1"/>
          </a:gradFill>
          <a:ln w="12700" cmpd="sng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513028" name="Freeform 4"/>
          <p:cNvSpPr>
            <a:spLocks/>
          </p:cNvSpPr>
          <p:nvPr/>
        </p:nvSpPr>
        <p:spPr bwMode="gray">
          <a:xfrm>
            <a:off x="1712913" y="1042988"/>
            <a:ext cx="1346200" cy="960437"/>
          </a:xfrm>
          <a:custGeom>
            <a:avLst/>
            <a:gdLst/>
            <a:ahLst/>
            <a:cxnLst>
              <a:cxn ang="0">
                <a:pos x="1" y="100"/>
              </a:cxn>
              <a:cxn ang="0">
                <a:pos x="1" y="364"/>
              </a:cxn>
              <a:cxn ang="0">
                <a:pos x="923" y="364"/>
              </a:cxn>
              <a:cxn ang="0">
                <a:pos x="924" y="98"/>
              </a:cxn>
              <a:cxn ang="0">
                <a:pos x="903" y="22"/>
              </a:cxn>
              <a:cxn ang="0">
                <a:pos x="822" y="3"/>
              </a:cxn>
              <a:cxn ang="0">
                <a:pos x="99" y="2"/>
              </a:cxn>
              <a:cxn ang="0">
                <a:pos x="21" y="26"/>
              </a:cxn>
              <a:cxn ang="0">
                <a:pos x="1" y="100"/>
              </a:cxn>
            </a:cxnLst>
            <a:rect l="0" t="0" r="r" b="b"/>
            <a:pathLst>
              <a:path w="925" h="364">
                <a:moveTo>
                  <a:pt x="1" y="100"/>
                </a:moveTo>
                <a:cubicBezTo>
                  <a:pt x="1" y="232"/>
                  <a:pt x="1" y="364"/>
                  <a:pt x="1" y="364"/>
                </a:cubicBezTo>
                <a:lnTo>
                  <a:pt x="923" y="364"/>
                </a:lnTo>
                <a:lnTo>
                  <a:pt x="924" y="98"/>
                </a:lnTo>
                <a:cubicBezTo>
                  <a:pt x="925" y="57"/>
                  <a:pt x="919" y="40"/>
                  <a:pt x="903" y="22"/>
                </a:cubicBezTo>
                <a:cubicBezTo>
                  <a:pt x="887" y="4"/>
                  <a:pt x="862" y="1"/>
                  <a:pt x="822" y="3"/>
                </a:cubicBezTo>
                <a:lnTo>
                  <a:pt x="99" y="2"/>
                </a:lnTo>
                <a:cubicBezTo>
                  <a:pt x="61" y="0"/>
                  <a:pt x="37" y="10"/>
                  <a:pt x="21" y="26"/>
                </a:cubicBezTo>
                <a:cubicBezTo>
                  <a:pt x="5" y="42"/>
                  <a:pt x="0" y="65"/>
                  <a:pt x="1" y="100"/>
                </a:cubicBezTo>
                <a:close/>
              </a:path>
            </a:pathLst>
          </a:custGeom>
          <a:solidFill>
            <a:srgbClr val="9999FF">
              <a:alpha val="62000"/>
            </a:srgbClr>
          </a:solidFill>
          <a:ln w="12700" cmpd="sng">
            <a:round/>
            <a:headEnd/>
            <a:tailEnd/>
          </a:ln>
          <a:effectLst/>
          <a:scene3d>
            <a:camera prst="legacyPerspectiveTopRight"/>
            <a:lightRig rig="legacyNormal2" dir="t"/>
          </a:scene3d>
          <a:sp3d extrusionH="430200" prstMaterial="legacyPlastic">
            <a:bevelT w="13500" h="13500" prst="angle"/>
            <a:bevelB w="13500" h="13500" prst="angle"/>
            <a:extrusionClr>
              <a:srgbClr val="9999FF"/>
            </a:extrusionClr>
          </a:sp3d>
        </p:spPr>
        <p:txBody>
          <a:bodyPr>
            <a:flatTx/>
          </a:bodyPr>
          <a:lstStyle/>
          <a:p>
            <a:endParaRPr lang="ru-RU"/>
          </a:p>
        </p:txBody>
      </p:sp>
      <p:sp>
        <p:nvSpPr>
          <p:cNvPr id="513029" name="Freeform 5"/>
          <p:cNvSpPr>
            <a:spLocks/>
          </p:cNvSpPr>
          <p:nvPr/>
        </p:nvSpPr>
        <p:spPr bwMode="gray">
          <a:xfrm>
            <a:off x="4143372" y="1071546"/>
            <a:ext cx="1346203" cy="884254"/>
          </a:xfrm>
          <a:custGeom>
            <a:avLst/>
            <a:gdLst/>
            <a:ahLst/>
            <a:cxnLst>
              <a:cxn ang="0">
                <a:pos x="1" y="100"/>
              </a:cxn>
              <a:cxn ang="0">
                <a:pos x="1" y="364"/>
              </a:cxn>
              <a:cxn ang="0">
                <a:pos x="923" y="364"/>
              </a:cxn>
              <a:cxn ang="0">
                <a:pos x="924" y="98"/>
              </a:cxn>
              <a:cxn ang="0">
                <a:pos x="903" y="22"/>
              </a:cxn>
              <a:cxn ang="0">
                <a:pos x="822" y="3"/>
              </a:cxn>
              <a:cxn ang="0">
                <a:pos x="99" y="2"/>
              </a:cxn>
              <a:cxn ang="0">
                <a:pos x="21" y="26"/>
              </a:cxn>
              <a:cxn ang="0">
                <a:pos x="1" y="100"/>
              </a:cxn>
            </a:cxnLst>
            <a:rect l="0" t="0" r="r" b="b"/>
            <a:pathLst>
              <a:path w="925" h="364">
                <a:moveTo>
                  <a:pt x="1" y="100"/>
                </a:moveTo>
                <a:cubicBezTo>
                  <a:pt x="1" y="232"/>
                  <a:pt x="1" y="364"/>
                  <a:pt x="1" y="364"/>
                </a:cubicBezTo>
                <a:lnTo>
                  <a:pt x="923" y="364"/>
                </a:lnTo>
                <a:lnTo>
                  <a:pt x="924" y="98"/>
                </a:lnTo>
                <a:cubicBezTo>
                  <a:pt x="925" y="57"/>
                  <a:pt x="919" y="40"/>
                  <a:pt x="903" y="22"/>
                </a:cubicBezTo>
                <a:cubicBezTo>
                  <a:pt x="887" y="4"/>
                  <a:pt x="862" y="1"/>
                  <a:pt x="822" y="3"/>
                </a:cubicBezTo>
                <a:lnTo>
                  <a:pt x="99" y="2"/>
                </a:lnTo>
                <a:cubicBezTo>
                  <a:pt x="61" y="0"/>
                  <a:pt x="37" y="10"/>
                  <a:pt x="21" y="26"/>
                </a:cubicBezTo>
                <a:cubicBezTo>
                  <a:pt x="5" y="42"/>
                  <a:pt x="0" y="65"/>
                  <a:pt x="1" y="100"/>
                </a:cubicBezTo>
                <a:close/>
              </a:path>
            </a:pathLst>
          </a:custGeom>
          <a:solidFill>
            <a:srgbClr val="6ACE32">
              <a:alpha val="62000"/>
            </a:srgbClr>
          </a:solidFill>
          <a:ln w="12700" cmpd="sng">
            <a:round/>
            <a:headEnd/>
            <a:tailEnd/>
          </a:ln>
          <a:effectLst/>
          <a:scene3d>
            <a:camera prst="legacyPerspectiveTopRight"/>
            <a:lightRig rig="legacyNormal2" dir="t"/>
          </a:scene3d>
          <a:sp3d extrusionH="430200" prstMaterial="legacyPlastic">
            <a:bevelT w="13500" h="13500" prst="angle"/>
            <a:bevelB w="13500" h="13500" prst="angle"/>
            <a:extrusionClr>
              <a:srgbClr val="6ACE32"/>
            </a:extrusionClr>
          </a:sp3d>
        </p:spPr>
        <p:txBody>
          <a:bodyPr>
            <a:flatTx/>
          </a:bodyPr>
          <a:lstStyle/>
          <a:p>
            <a:endParaRPr lang="ru-RU"/>
          </a:p>
        </p:txBody>
      </p:sp>
      <p:sp>
        <p:nvSpPr>
          <p:cNvPr id="513030" name="Text Box 6"/>
          <p:cNvSpPr txBox="1">
            <a:spLocks noChangeArrowheads="1"/>
          </p:cNvSpPr>
          <p:nvPr/>
        </p:nvSpPr>
        <p:spPr bwMode="gray">
          <a:xfrm>
            <a:off x="1698625" y="1162050"/>
            <a:ext cx="14255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sz="2800" b="0" dirty="0">
                <a:solidFill>
                  <a:schemeClr val="tx1"/>
                </a:solidFill>
              </a:rPr>
              <a:t>[ e </a:t>
            </a:r>
            <a:r>
              <a:rPr lang="en-US" sz="2800" b="0" dirty="0">
                <a:solidFill>
                  <a:schemeClr val="tx1"/>
                </a:solidFill>
                <a:cs typeface="Arial" charset="0"/>
              </a:rPr>
              <a:t>]</a:t>
            </a:r>
          </a:p>
        </p:txBody>
      </p:sp>
      <p:sp>
        <p:nvSpPr>
          <p:cNvPr id="513031" name="Text Box 7"/>
          <p:cNvSpPr txBox="1">
            <a:spLocks noChangeArrowheads="1"/>
          </p:cNvSpPr>
          <p:nvPr/>
        </p:nvSpPr>
        <p:spPr bwMode="gray">
          <a:xfrm>
            <a:off x="785786" y="2357430"/>
            <a:ext cx="274161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sz="3200" b="0" dirty="0">
                <a:solidFill>
                  <a:schemeClr val="tx2"/>
                </a:solidFill>
              </a:rPr>
              <a:t>weather</a:t>
            </a:r>
          </a:p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sz="3200" dirty="0">
                <a:solidFill>
                  <a:schemeClr val="tx2"/>
                </a:solidFill>
              </a:rPr>
              <a:t>September</a:t>
            </a:r>
          </a:p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sz="3200" b="0" dirty="0">
                <a:solidFill>
                  <a:schemeClr val="tx2"/>
                </a:solidFill>
              </a:rPr>
              <a:t>November</a:t>
            </a:r>
          </a:p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sz="3200" dirty="0">
                <a:solidFill>
                  <a:schemeClr val="tx2"/>
                </a:solidFill>
              </a:rPr>
              <a:t>December</a:t>
            </a:r>
          </a:p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sz="3200" b="0" dirty="0">
                <a:solidFill>
                  <a:schemeClr val="tx2"/>
                </a:solidFill>
              </a:rPr>
              <a:t>February</a:t>
            </a:r>
          </a:p>
        </p:txBody>
      </p:sp>
      <p:sp>
        <p:nvSpPr>
          <p:cNvPr id="513032" name="Rectangle 8"/>
          <p:cNvSpPr>
            <a:spLocks noGrp="1" noChangeArrowheads="1"/>
          </p:cNvSpPr>
          <p:nvPr>
            <p:ph type="title"/>
          </p:nvPr>
        </p:nvSpPr>
        <p:spPr>
          <a:xfrm>
            <a:off x="1185863" y="177800"/>
            <a:ext cx="7958137" cy="685800"/>
          </a:xfrm>
        </p:spPr>
        <p:txBody>
          <a:bodyPr/>
          <a:lstStyle/>
          <a:p>
            <a:r>
              <a:rPr lang="en-US" sz="3600" dirty="0"/>
              <a:t>Read the sounds &amp; the words</a:t>
            </a:r>
          </a:p>
        </p:txBody>
      </p:sp>
      <p:sp>
        <p:nvSpPr>
          <p:cNvPr id="513037" name="Text Box 13"/>
          <p:cNvSpPr txBox="1">
            <a:spLocks noChangeArrowheads="1"/>
          </p:cNvSpPr>
          <p:nvPr/>
        </p:nvSpPr>
        <p:spPr bwMode="gray">
          <a:xfrm>
            <a:off x="4143372" y="1000108"/>
            <a:ext cx="13684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>
                <a:alpha val="50000"/>
              </a:srgbClr>
            </a:outerShdw>
          </a:effectLst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sz="2800" b="0" dirty="0">
                <a:solidFill>
                  <a:schemeClr val="tx1"/>
                </a:solidFill>
              </a:rPr>
              <a:t>[ æ </a:t>
            </a:r>
            <a:r>
              <a:rPr lang="en-US" sz="2800" b="0" dirty="0">
                <a:solidFill>
                  <a:schemeClr val="tx1"/>
                </a:solidFill>
                <a:cs typeface="Arial" charset="0"/>
              </a:rPr>
              <a:t>]</a:t>
            </a:r>
          </a:p>
        </p:txBody>
      </p:sp>
      <p:sp>
        <p:nvSpPr>
          <p:cNvPr id="513038" name="Text Box 14"/>
          <p:cNvSpPr txBox="1">
            <a:spLocks noChangeArrowheads="1"/>
          </p:cNvSpPr>
          <p:nvPr/>
        </p:nvSpPr>
        <p:spPr bwMode="gray">
          <a:xfrm>
            <a:off x="3252788" y="2284413"/>
            <a:ext cx="302895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sz="3200" b="0" dirty="0">
                <a:solidFill>
                  <a:srgbClr val="009900"/>
                </a:solidFill>
              </a:rPr>
              <a:t>can</a:t>
            </a:r>
          </a:p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sz="3200" dirty="0">
                <a:solidFill>
                  <a:srgbClr val="009900"/>
                </a:solidFill>
              </a:rPr>
              <a:t>man</a:t>
            </a:r>
          </a:p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sz="3200" b="0" dirty="0">
                <a:solidFill>
                  <a:srgbClr val="009900"/>
                </a:solidFill>
              </a:rPr>
              <a:t>January</a:t>
            </a:r>
          </a:p>
        </p:txBody>
      </p:sp>
      <p:sp>
        <p:nvSpPr>
          <p:cNvPr id="513040" name="Text Box 16"/>
          <p:cNvSpPr txBox="1">
            <a:spLocks noChangeArrowheads="1"/>
          </p:cNvSpPr>
          <p:nvPr/>
        </p:nvSpPr>
        <p:spPr bwMode="gray">
          <a:xfrm>
            <a:off x="5945188" y="2287588"/>
            <a:ext cx="301148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sz="3200" b="0" dirty="0">
                <a:solidFill>
                  <a:schemeClr val="tx2"/>
                </a:solidFill>
              </a:rPr>
              <a:t>grass</a:t>
            </a:r>
          </a:p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sz="3200" dirty="0">
                <a:solidFill>
                  <a:schemeClr val="tx2"/>
                </a:solidFill>
              </a:rPr>
              <a:t>March</a:t>
            </a:r>
            <a:endParaRPr lang="en-US" sz="3200" b="0" dirty="0">
              <a:solidFill>
                <a:schemeClr val="tx2"/>
              </a:solidFill>
            </a:endParaRPr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360363" y="1882775"/>
            <a:ext cx="808037" cy="650875"/>
            <a:chOff x="2180" y="1267"/>
            <a:chExt cx="1350" cy="1030"/>
          </a:xfrm>
        </p:grpSpPr>
        <p:sp>
          <p:nvSpPr>
            <p:cNvPr id="513044" name="Oval 20"/>
            <p:cNvSpPr>
              <a:spLocks noChangeArrowheads="1"/>
            </p:cNvSpPr>
            <p:nvPr/>
          </p:nvSpPr>
          <p:spPr bwMode="ltGray">
            <a:xfrm>
              <a:off x="2301" y="1267"/>
              <a:ext cx="1021" cy="1030"/>
            </a:xfrm>
            <a:prstGeom prst="ellipse">
              <a:avLst/>
            </a:prstGeom>
            <a:gradFill rotWithShape="0">
              <a:gsLst>
                <a:gs pos="0">
                  <a:schemeClr val="hlink">
                    <a:gamma/>
                    <a:shade val="66275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66275"/>
                    <a:invGamma/>
                  </a:schemeClr>
                </a:gs>
              </a:gsLst>
              <a:lin ang="2700000" scaled="1"/>
            </a:gradFill>
            <a:ln w="57150">
              <a:solidFill>
                <a:srgbClr val="EAEAEA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3" name="Group 21"/>
            <p:cNvGrpSpPr>
              <a:grpSpLocks/>
            </p:cNvGrpSpPr>
            <p:nvPr/>
          </p:nvGrpSpPr>
          <p:grpSpPr bwMode="auto">
            <a:xfrm rot="10082854">
              <a:off x="2180" y="2013"/>
              <a:ext cx="926" cy="237"/>
              <a:chOff x="2598" y="1026"/>
              <a:chExt cx="957" cy="242"/>
            </a:xfrm>
          </p:grpSpPr>
          <p:grpSp>
            <p:nvGrpSpPr>
              <p:cNvPr id="4" name="Group 22"/>
              <p:cNvGrpSpPr>
                <a:grpSpLocks/>
              </p:cNvGrpSpPr>
              <p:nvPr/>
            </p:nvGrpSpPr>
            <p:grpSpPr bwMode="auto">
              <a:xfrm rot="-9970459" flipH="1" flipV="1">
                <a:off x="2598" y="1026"/>
                <a:ext cx="957" cy="242"/>
                <a:chOff x="2532" y="1051"/>
                <a:chExt cx="893" cy="246"/>
              </a:xfrm>
            </p:grpSpPr>
            <p:grpSp>
              <p:nvGrpSpPr>
                <p:cNvPr id="5" name="Group 23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13048" name="AutoShape 24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49" name="AutoShape 25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50" name="AutoShape 26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51" name="AutoShape 27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6" name="Group 28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13053" name="AutoShape 29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54" name="AutoShape 30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55" name="AutoShape 31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56" name="AutoShape 32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7" name="Group 33"/>
              <p:cNvGrpSpPr>
                <a:grpSpLocks/>
              </p:cNvGrpSpPr>
              <p:nvPr/>
            </p:nvGrpSpPr>
            <p:grpSpPr bwMode="auto">
              <a:xfrm rot="-9970459" flipH="1" flipV="1">
                <a:off x="2688" y="1056"/>
                <a:ext cx="784" cy="198"/>
                <a:chOff x="2532" y="1051"/>
                <a:chExt cx="893" cy="246"/>
              </a:xfrm>
            </p:grpSpPr>
            <p:grpSp>
              <p:nvGrpSpPr>
                <p:cNvPr id="8" name="Group 34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13059" name="AutoShape 35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60" name="AutoShape 36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61" name="AutoShape 37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62" name="AutoShape 38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9" name="Group 39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13064" name="AutoShape 40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65" name="AutoShape 41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66" name="AutoShape 42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67" name="AutoShape 43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</p:grpSp>
        <p:grpSp>
          <p:nvGrpSpPr>
            <p:cNvPr id="10" name="Group 44"/>
            <p:cNvGrpSpPr>
              <a:grpSpLocks/>
            </p:cNvGrpSpPr>
            <p:nvPr/>
          </p:nvGrpSpPr>
          <p:grpSpPr bwMode="auto">
            <a:xfrm>
              <a:off x="2604" y="1361"/>
              <a:ext cx="926" cy="237"/>
              <a:chOff x="2598" y="1026"/>
              <a:chExt cx="957" cy="242"/>
            </a:xfrm>
          </p:grpSpPr>
          <p:grpSp>
            <p:nvGrpSpPr>
              <p:cNvPr id="11" name="Group 45"/>
              <p:cNvGrpSpPr>
                <a:grpSpLocks/>
              </p:cNvGrpSpPr>
              <p:nvPr/>
            </p:nvGrpSpPr>
            <p:grpSpPr bwMode="auto">
              <a:xfrm rot="-9970459" flipH="1" flipV="1">
                <a:off x="2598" y="1026"/>
                <a:ext cx="957" cy="242"/>
                <a:chOff x="2532" y="1051"/>
                <a:chExt cx="893" cy="246"/>
              </a:xfrm>
            </p:grpSpPr>
            <p:grpSp>
              <p:nvGrpSpPr>
                <p:cNvPr id="12" name="Group 46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13071" name="AutoShape 47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72" name="AutoShape 48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73" name="AutoShape 49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74" name="AutoShape 50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3" name="Group 51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13076" name="AutoShape 52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77" name="AutoShape 53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78" name="AutoShape 54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79" name="AutoShape 55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14" name="Group 56"/>
              <p:cNvGrpSpPr>
                <a:grpSpLocks/>
              </p:cNvGrpSpPr>
              <p:nvPr/>
            </p:nvGrpSpPr>
            <p:grpSpPr bwMode="auto">
              <a:xfrm rot="-9970459" flipH="1" flipV="1">
                <a:off x="2688" y="1056"/>
                <a:ext cx="784" cy="198"/>
                <a:chOff x="2532" y="1051"/>
                <a:chExt cx="893" cy="246"/>
              </a:xfrm>
            </p:grpSpPr>
            <p:grpSp>
              <p:nvGrpSpPr>
                <p:cNvPr id="15" name="Group 57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13082" name="AutoShape 58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83" name="AutoShape 59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84" name="AutoShape 60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85" name="AutoShape 61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6" name="Group 62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13087" name="AutoShape 63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88" name="AutoShape 64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89" name="AutoShape 65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90" name="AutoShape 66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</p:grpSp>
      </p:grpSp>
      <p:grpSp>
        <p:nvGrpSpPr>
          <p:cNvPr id="17" name="Group 67"/>
          <p:cNvGrpSpPr>
            <a:grpSpLocks/>
          </p:cNvGrpSpPr>
          <p:nvPr/>
        </p:nvGrpSpPr>
        <p:grpSpPr bwMode="auto">
          <a:xfrm>
            <a:off x="350838" y="295275"/>
            <a:ext cx="808037" cy="650875"/>
            <a:chOff x="2180" y="1267"/>
            <a:chExt cx="1350" cy="1030"/>
          </a:xfrm>
        </p:grpSpPr>
        <p:sp>
          <p:nvSpPr>
            <p:cNvPr id="513092" name="Oval 68"/>
            <p:cNvSpPr>
              <a:spLocks noChangeArrowheads="1"/>
            </p:cNvSpPr>
            <p:nvPr/>
          </p:nvSpPr>
          <p:spPr bwMode="ltGray">
            <a:xfrm>
              <a:off x="2301" y="1267"/>
              <a:ext cx="1021" cy="1030"/>
            </a:xfrm>
            <a:prstGeom prst="ellipse">
              <a:avLst/>
            </a:prstGeom>
            <a:gradFill rotWithShape="0">
              <a:gsLst>
                <a:gs pos="0">
                  <a:schemeClr val="hlink">
                    <a:gamma/>
                    <a:shade val="66275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66275"/>
                    <a:invGamma/>
                  </a:schemeClr>
                </a:gs>
              </a:gsLst>
              <a:lin ang="2700000" scaled="1"/>
            </a:gradFill>
            <a:ln w="57150">
              <a:solidFill>
                <a:srgbClr val="EAEAEA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18" name="Group 69"/>
            <p:cNvGrpSpPr>
              <a:grpSpLocks/>
            </p:cNvGrpSpPr>
            <p:nvPr/>
          </p:nvGrpSpPr>
          <p:grpSpPr bwMode="auto">
            <a:xfrm rot="10082854">
              <a:off x="2180" y="2013"/>
              <a:ext cx="926" cy="237"/>
              <a:chOff x="2598" y="1026"/>
              <a:chExt cx="957" cy="242"/>
            </a:xfrm>
          </p:grpSpPr>
          <p:grpSp>
            <p:nvGrpSpPr>
              <p:cNvPr id="19" name="Group 70"/>
              <p:cNvGrpSpPr>
                <a:grpSpLocks/>
              </p:cNvGrpSpPr>
              <p:nvPr/>
            </p:nvGrpSpPr>
            <p:grpSpPr bwMode="auto">
              <a:xfrm rot="-9970459" flipH="1" flipV="1">
                <a:off x="2598" y="1026"/>
                <a:ext cx="957" cy="242"/>
                <a:chOff x="2532" y="1051"/>
                <a:chExt cx="893" cy="246"/>
              </a:xfrm>
            </p:grpSpPr>
            <p:grpSp>
              <p:nvGrpSpPr>
                <p:cNvPr id="20" name="Group 71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13096" name="AutoShape 72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97" name="AutoShape 73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98" name="AutoShape 74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099" name="AutoShape 75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1" name="Group 76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13101" name="AutoShape 77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02" name="AutoShape 78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03" name="AutoShape 79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04" name="AutoShape 80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22" name="Group 81"/>
              <p:cNvGrpSpPr>
                <a:grpSpLocks/>
              </p:cNvGrpSpPr>
              <p:nvPr/>
            </p:nvGrpSpPr>
            <p:grpSpPr bwMode="auto">
              <a:xfrm rot="-9970459" flipH="1" flipV="1">
                <a:off x="2688" y="1056"/>
                <a:ext cx="784" cy="198"/>
                <a:chOff x="2532" y="1051"/>
                <a:chExt cx="893" cy="246"/>
              </a:xfrm>
            </p:grpSpPr>
            <p:grpSp>
              <p:nvGrpSpPr>
                <p:cNvPr id="23" name="Group 82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13107" name="AutoShape 83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08" name="AutoShape 84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09" name="AutoShape 85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10" name="AutoShape 86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4" name="Group 87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13112" name="AutoShape 88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13" name="AutoShape 89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14" name="AutoShape 90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15" name="AutoShape 91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</p:grpSp>
        <p:grpSp>
          <p:nvGrpSpPr>
            <p:cNvPr id="25" name="Group 92"/>
            <p:cNvGrpSpPr>
              <a:grpSpLocks/>
            </p:cNvGrpSpPr>
            <p:nvPr/>
          </p:nvGrpSpPr>
          <p:grpSpPr bwMode="auto">
            <a:xfrm>
              <a:off x="2604" y="1361"/>
              <a:ext cx="926" cy="237"/>
              <a:chOff x="2598" y="1026"/>
              <a:chExt cx="957" cy="242"/>
            </a:xfrm>
          </p:grpSpPr>
          <p:grpSp>
            <p:nvGrpSpPr>
              <p:cNvPr id="26" name="Group 93"/>
              <p:cNvGrpSpPr>
                <a:grpSpLocks/>
              </p:cNvGrpSpPr>
              <p:nvPr/>
            </p:nvGrpSpPr>
            <p:grpSpPr bwMode="auto">
              <a:xfrm rot="-9970459" flipH="1" flipV="1">
                <a:off x="2598" y="1026"/>
                <a:ext cx="957" cy="242"/>
                <a:chOff x="2532" y="1051"/>
                <a:chExt cx="893" cy="246"/>
              </a:xfrm>
            </p:grpSpPr>
            <p:grpSp>
              <p:nvGrpSpPr>
                <p:cNvPr id="27" name="Group 94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13119" name="AutoShape 95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20" name="AutoShape 96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21" name="AutoShape 97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22" name="AutoShape 98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8" name="Group 99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13124" name="AutoShape 100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25" name="AutoShape 101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26" name="AutoShape 102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27" name="AutoShape 103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29" name="Group 104"/>
              <p:cNvGrpSpPr>
                <a:grpSpLocks/>
              </p:cNvGrpSpPr>
              <p:nvPr/>
            </p:nvGrpSpPr>
            <p:grpSpPr bwMode="auto">
              <a:xfrm rot="-9970459" flipH="1" flipV="1">
                <a:off x="2688" y="1056"/>
                <a:ext cx="784" cy="198"/>
                <a:chOff x="2532" y="1051"/>
                <a:chExt cx="893" cy="246"/>
              </a:xfrm>
            </p:grpSpPr>
            <p:grpSp>
              <p:nvGrpSpPr>
                <p:cNvPr id="30" name="Group 105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13130" name="AutoShape 106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31" name="AutoShape 107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32" name="AutoShape 108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33" name="AutoShape 109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31" name="Group 110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13135" name="AutoShape 111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36" name="AutoShape 112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37" name="AutoShape 113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38" name="AutoShape 114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</p:grpSp>
      </p:grpSp>
      <p:grpSp>
        <p:nvGrpSpPr>
          <p:cNvPr id="513189" name="Group 115"/>
          <p:cNvGrpSpPr>
            <a:grpSpLocks/>
          </p:cNvGrpSpPr>
          <p:nvPr/>
        </p:nvGrpSpPr>
        <p:grpSpPr bwMode="auto">
          <a:xfrm>
            <a:off x="354013" y="1123950"/>
            <a:ext cx="808037" cy="650875"/>
            <a:chOff x="2180" y="1267"/>
            <a:chExt cx="1350" cy="1030"/>
          </a:xfrm>
        </p:grpSpPr>
        <p:sp>
          <p:nvSpPr>
            <p:cNvPr id="513140" name="Oval 116"/>
            <p:cNvSpPr>
              <a:spLocks noChangeArrowheads="1"/>
            </p:cNvSpPr>
            <p:nvPr/>
          </p:nvSpPr>
          <p:spPr bwMode="ltGray">
            <a:xfrm>
              <a:off x="2301" y="1267"/>
              <a:ext cx="1021" cy="1030"/>
            </a:xfrm>
            <a:prstGeom prst="ellipse">
              <a:avLst/>
            </a:prstGeom>
            <a:gradFill rotWithShape="0">
              <a:gsLst>
                <a:gs pos="0">
                  <a:schemeClr val="hlink">
                    <a:gamma/>
                    <a:shade val="66275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66275"/>
                    <a:invGamma/>
                  </a:schemeClr>
                </a:gs>
              </a:gsLst>
              <a:lin ang="2700000" scaled="1"/>
            </a:gradFill>
            <a:ln w="57150">
              <a:solidFill>
                <a:srgbClr val="EAEAEA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513190" name="Group 117"/>
            <p:cNvGrpSpPr>
              <a:grpSpLocks/>
            </p:cNvGrpSpPr>
            <p:nvPr/>
          </p:nvGrpSpPr>
          <p:grpSpPr bwMode="auto">
            <a:xfrm rot="10082854">
              <a:off x="2180" y="2013"/>
              <a:ext cx="926" cy="237"/>
              <a:chOff x="2598" y="1026"/>
              <a:chExt cx="957" cy="242"/>
            </a:xfrm>
          </p:grpSpPr>
          <p:grpSp>
            <p:nvGrpSpPr>
              <p:cNvPr id="513191" name="Group 118"/>
              <p:cNvGrpSpPr>
                <a:grpSpLocks/>
              </p:cNvGrpSpPr>
              <p:nvPr/>
            </p:nvGrpSpPr>
            <p:grpSpPr bwMode="auto">
              <a:xfrm rot="-9970459" flipH="1" flipV="1">
                <a:off x="2598" y="1026"/>
                <a:ext cx="957" cy="242"/>
                <a:chOff x="2532" y="1051"/>
                <a:chExt cx="893" cy="246"/>
              </a:xfrm>
            </p:grpSpPr>
            <p:grpSp>
              <p:nvGrpSpPr>
                <p:cNvPr id="513192" name="Group 119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13144" name="AutoShape 120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45" name="AutoShape 121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46" name="AutoShape 122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47" name="AutoShape 123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513193" name="Group 124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13149" name="AutoShape 125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50" name="AutoShape 126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51" name="AutoShape 127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52" name="AutoShape 128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513194" name="Group 129"/>
              <p:cNvGrpSpPr>
                <a:grpSpLocks/>
              </p:cNvGrpSpPr>
              <p:nvPr/>
            </p:nvGrpSpPr>
            <p:grpSpPr bwMode="auto">
              <a:xfrm rot="-9970459" flipH="1" flipV="1">
                <a:off x="2688" y="1056"/>
                <a:ext cx="784" cy="198"/>
                <a:chOff x="2532" y="1051"/>
                <a:chExt cx="893" cy="246"/>
              </a:xfrm>
            </p:grpSpPr>
            <p:grpSp>
              <p:nvGrpSpPr>
                <p:cNvPr id="513195" name="Group 130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13155" name="AutoShape 131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56" name="AutoShape 132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57" name="AutoShape 133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58" name="AutoShape 134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513196" name="Group 135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13160" name="AutoShape 136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61" name="AutoShape 137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62" name="AutoShape 138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63" name="AutoShape 139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</p:grpSp>
        <p:grpSp>
          <p:nvGrpSpPr>
            <p:cNvPr id="513197" name="Group 140"/>
            <p:cNvGrpSpPr>
              <a:grpSpLocks/>
            </p:cNvGrpSpPr>
            <p:nvPr/>
          </p:nvGrpSpPr>
          <p:grpSpPr bwMode="auto">
            <a:xfrm>
              <a:off x="2604" y="1361"/>
              <a:ext cx="926" cy="237"/>
              <a:chOff x="2598" y="1026"/>
              <a:chExt cx="957" cy="242"/>
            </a:xfrm>
          </p:grpSpPr>
          <p:grpSp>
            <p:nvGrpSpPr>
              <p:cNvPr id="513198" name="Group 141"/>
              <p:cNvGrpSpPr>
                <a:grpSpLocks/>
              </p:cNvGrpSpPr>
              <p:nvPr/>
            </p:nvGrpSpPr>
            <p:grpSpPr bwMode="auto">
              <a:xfrm rot="-9970459" flipH="1" flipV="1">
                <a:off x="2598" y="1026"/>
                <a:ext cx="957" cy="242"/>
                <a:chOff x="2532" y="1051"/>
                <a:chExt cx="893" cy="246"/>
              </a:xfrm>
            </p:grpSpPr>
            <p:grpSp>
              <p:nvGrpSpPr>
                <p:cNvPr id="513199" name="Group 142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13167" name="AutoShape 143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68" name="AutoShape 144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69" name="AutoShape 145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70" name="AutoShape 146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513200" name="Group 147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13172" name="AutoShape 148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73" name="AutoShape 149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74" name="AutoShape 150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75" name="AutoShape 151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513201" name="Group 152"/>
              <p:cNvGrpSpPr>
                <a:grpSpLocks/>
              </p:cNvGrpSpPr>
              <p:nvPr/>
            </p:nvGrpSpPr>
            <p:grpSpPr bwMode="auto">
              <a:xfrm rot="-9970459" flipH="1" flipV="1">
                <a:off x="2688" y="1056"/>
                <a:ext cx="784" cy="198"/>
                <a:chOff x="2532" y="1051"/>
                <a:chExt cx="893" cy="246"/>
              </a:xfrm>
            </p:grpSpPr>
            <p:grpSp>
              <p:nvGrpSpPr>
                <p:cNvPr id="513202" name="Group 153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513178" name="AutoShape 154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79" name="AutoShape 155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80" name="AutoShape 156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81" name="AutoShape 157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513203" name="Group 158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513183" name="AutoShape 159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84" name="AutoShape 160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85" name="AutoShape 161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13186" name="AutoShape 162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</p:grpSp>
      </p:grpSp>
      <p:sp>
        <p:nvSpPr>
          <p:cNvPr id="513187" name="Freeform 163"/>
          <p:cNvSpPr>
            <a:spLocks/>
          </p:cNvSpPr>
          <p:nvPr/>
        </p:nvSpPr>
        <p:spPr bwMode="gray">
          <a:xfrm>
            <a:off x="6775450" y="1031875"/>
            <a:ext cx="1346200" cy="960438"/>
          </a:xfrm>
          <a:custGeom>
            <a:avLst/>
            <a:gdLst/>
            <a:ahLst/>
            <a:cxnLst>
              <a:cxn ang="0">
                <a:pos x="1" y="100"/>
              </a:cxn>
              <a:cxn ang="0">
                <a:pos x="1" y="364"/>
              </a:cxn>
              <a:cxn ang="0">
                <a:pos x="923" y="364"/>
              </a:cxn>
              <a:cxn ang="0">
                <a:pos x="924" y="98"/>
              </a:cxn>
              <a:cxn ang="0">
                <a:pos x="903" y="22"/>
              </a:cxn>
              <a:cxn ang="0">
                <a:pos x="822" y="3"/>
              </a:cxn>
              <a:cxn ang="0">
                <a:pos x="99" y="2"/>
              </a:cxn>
              <a:cxn ang="0">
                <a:pos x="21" y="26"/>
              </a:cxn>
              <a:cxn ang="0">
                <a:pos x="1" y="100"/>
              </a:cxn>
            </a:cxnLst>
            <a:rect l="0" t="0" r="r" b="b"/>
            <a:pathLst>
              <a:path w="925" h="364">
                <a:moveTo>
                  <a:pt x="1" y="100"/>
                </a:moveTo>
                <a:cubicBezTo>
                  <a:pt x="1" y="232"/>
                  <a:pt x="1" y="364"/>
                  <a:pt x="1" y="364"/>
                </a:cubicBezTo>
                <a:lnTo>
                  <a:pt x="923" y="364"/>
                </a:lnTo>
                <a:lnTo>
                  <a:pt x="924" y="98"/>
                </a:lnTo>
                <a:cubicBezTo>
                  <a:pt x="925" y="57"/>
                  <a:pt x="919" y="40"/>
                  <a:pt x="903" y="22"/>
                </a:cubicBezTo>
                <a:cubicBezTo>
                  <a:pt x="887" y="4"/>
                  <a:pt x="862" y="1"/>
                  <a:pt x="822" y="3"/>
                </a:cubicBezTo>
                <a:lnTo>
                  <a:pt x="99" y="2"/>
                </a:lnTo>
                <a:cubicBezTo>
                  <a:pt x="61" y="0"/>
                  <a:pt x="37" y="10"/>
                  <a:pt x="21" y="26"/>
                </a:cubicBezTo>
                <a:cubicBezTo>
                  <a:pt x="5" y="42"/>
                  <a:pt x="0" y="65"/>
                  <a:pt x="1" y="100"/>
                </a:cubicBezTo>
                <a:close/>
              </a:path>
            </a:pathLst>
          </a:custGeom>
          <a:solidFill>
            <a:srgbClr val="9999FF">
              <a:alpha val="62000"/>
            </a:srgbClr>
          </a:solidFill>
          <a:ln w="12700" cmpd="sng">
            <a:round/>
            <a:headEnd/>
            <a:tailEnd/>
          </a:ln>
          <a:effectLst/>
          <a:scene3d>
            <a:camera prst="legacyPerspectiveTopRight"/>
            <a:lightRig rig="legacyNormal2" dir="t"/>
          </a:scene3d>
          <a:sp3d extrusionH="430200" prstMaterial="legacyPlastic">
            <a:bevelT w="13500" h="13500" prst="angle"/>
            <a:bevelB w="13500" h="13500" prst="angle"/>
            <a:extrusionClr>
              <a:srgbClr val="9999FF"/>
            </a:extrusionClr>
          </a:sp3d>
        </p:spPr>
        <p:txBody>
          <a:bodyPr>
            <a:flatTx/>
          </a:bodyPr>
          <a:lstStyle/>
          <a:p>
            <a:endParaRPr lang="ru-RU"/>
          </a:p>
        </p:txBody>
      </p:sp>
      <p:sp>
        <p:nvSpPr>
          <p:cNvPr id="513188" name="Text Box 164"/>
          <p:cNvSpPr txBox="1">
            <a:spLocks noChangeArrowheads="1"/>
          </p:cNvSpPr>
          <p:nvPr/>
        </p:nvSpPr>
        <p:spPr bwMode="gray">
          <a:xfrm>
            <a:off x="6731000" y="1138238"/>
            <a:ext cx="14255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sz="2800" b="0" dirty="0">
                <a:solidFill>
                  <a:schemeClr val="tx1"/>
                </a:solidFill>
              </a:rPr>
              <a:t>[</a:t>
            </a:r>
            <a:r>
              <a:rPr lang="el-GR" sz="2800" b="0" dirty="0">
                <a:solidFill>
                  <a:schemeClr val="tx1"/>
                </a:solidFill>
              </a:rPr>
              <a:t>α</a:t>
            </a:r>
            <a:r>
              <a:rPr lang="he-IL" sz="2800" b="0" dirty="0">
                <a:solidFill>
                  <a:schemeClr val="tx1"/>
                </a:solidFill>
                <a:latin typeface="Times New Roman"/>
                <a:cs typeface="Times New Roman"/>
              </a:rPr>
              <a:t>׃</a:t>
            </a:r>
            <a:r>
              <a:rPr lang="en-US" sz="2800" b="0" dirty="0">
                <a:solidFill>
                  <a:schemeClr val="tx1"/>
                </a:solidFill>
              </a:rPr>
              <a:t> </a:t>
            </a:r>
            <a:r>
              <a:rPr lang="en-US" sz="2800" b="0" dirty="0">
                <a:solidFill>
                  <a:schemeClr val="tx1"/>
                </a:solidFill>
                <a:cs typeface="Arial" charset="0"/>
              </a:rPr>
              <a:t>]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3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3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3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3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3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13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031" grpId="0"/>
      <p:bldP spid="513038" grpId="0"/>
      <p:bldP spid="51304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Answer the questions: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dirty="0"/>
              <a:t>How many seasons are there in a year?</a:t>
            </a:r>
            <a:endParaRPr lang="en-US" dirty="0"/>
          </a:p>
          <a:p>
            <a:r>
              <a:rPr lang="en-US" sz="4000" dirty="0"/>
              <a:t>What are they?</a:t>
            </a:r>
            <a:endParaRPr lang="ru-RU" sz="4000" dirty="0"/>
          </a:p>
        </p:txBody>
      </p:sp>
      <p:pic>
        <p:nvPicPr>
          <p:cNvPr id="4" name="Picture 5" descr="Копия погода (15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0662703">
            <a:off x="2072230" y="4213676"/>
            <a:ext cx="1836737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Копия погод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89570">
            <a:off x="5683818" y="4123002"/>
            <a:ext cx="2286000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Grp="1" noRot="1" noChangeArrowheads="1"/>
          </p:cNvSpPr>
          <p:nvPr>
            <p:ph type="title" sz="quarter"/>
          </p:nvPr>
        </p:nvSpPr>
        <p:spPr>
          <a:xfrm>
            <a:off x="142844" y="285728"/>
            <a:ext cx="8858280" cy="1055688"/>
          </a:xfrm>
        </p:spPr>
        <p:txBody>
          <a:bodyPr/>
          <a:lstStyle/>
          <a:p>
            <a:pPr eaLnBrk="1" hangingPunct="1">
              <a:defRPr/>
            </a:pPr>
            <a:r>
              <a:rPr lang="en-US" sz="3600" dirty="0"/>
              <a:t>Autumn  Winter  Spring  Summer  </a:t>
            </a:r>
            <a:endParaRPr lang="ru-RU" sz="3600" dirty="0"/>
          </a:p>
        </p:txBody>
      </p:sp>
      <p:pic>
        <p:nvPicPr>
          <p:cNvPr id="6155" name="Picture 11" descr="spring77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428596" y="3857628"/>
            <a:ext cx="4071966" cy="2643188"/>
          </a:xfrm>
          <a:noFill/>
        </p:spPr>
      </p:pic>
      <p:pic>
        <p:nvPicPr>
          <p:cNvPr id="6158" name="Picture 14" descr="1063825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4714876" y="1357298"/>
            <a:ext cx="4032250" cy="2357454"/>
          </a:xfrm>
          <a:noFill/>
        </p:spPr>
      </p:pic>
      <p:pic>
        <p:nvPicPr>
          <p:cNvPr id="6160" name="Picture 16" descr="0_44f_d2042064_L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/>
          <a:srcRect/>
          <a:stretch>
            <a:fillRect/>
          </a:stretch>
        </p:blipFill>
        <p:spPr>
          <a:xfrm>
            <a:off x="4714876" y="3857628"/>
            <a:ext cx="4016375" cy="2643206"/>
          </a:xfrm>
          <a:noFill/>
        </p:spPr>
      </p:pic>
      <p:pic>
        <p:nvPicPr>
          <p:cNvPr id="6162" name="Picture 18" descr="oak-leaves-autumn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6"/>
          <a:srcRect/>
          <a:stretch>
            <a:fillRect/>
          </a:stretch>
        </p:blipFill>
        <p:spPr>
          <a:xfrm>
            <a:off x="428596" y="1357298"/>
            <a:ext cx="4071966" cy="23050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20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400" dirty="0"/>
              <a:t>What season comes after autumn?</a:t>
            </a:r>
            <a:endParaRPr lang="ru-RU" sz="4400" dirty="0"/>
          </a:p>
        </p:txBody>
      </p:sp>
      <p:pic>
        <p:nvPicPr>
          <p:cNvPr id="5" name="Picture 4" descr="Копия (2) 1 (1)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3124381" y="2002081"/>
            <a:ext cx="2895238" cy="390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6000" dirty="0">
                <a:latin typeface="Arial Black" pitchFamily="34" charset="0"/>
              </a:rPr>
              <a:t>It’s winter</a:t>
            </a:r>
            <a:r>
              <a:rPr lang="ru-RU" sz="6000" dirty="0">
                <a:latin typeface="Arial Black" pitchFamily="34" charset="0"/>
              </a:rPr>
              <a:t> </a:t>
            </a:r>
          </a:p>
        </p:txBody>
      </p:sp>
      <p:pic>
        <p:nvPicPr>
          <p:cNvPr id="614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1285860"/>
            <a:ext cx="8286808" cy="5000660"/>
          </a:xfrm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28596" y="1285860"/>
            <a:ext cx="8424862" cy="5175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6000" b="1" dirty="0">
                <a:latin typeface="Arial Black" pitchFamily="34" charset="0"/>
              </a:rPr>
              <a:t>Winter months are…</a:t>
            </a:r>
            <a:r>
              <a:rPr lang="ru-RU" sz="4000" dirty="0"/>
              <a:t> </a:t>
            </a:r>
          </a:p>
        </p:txBody>
      </p:sp>
      <p:pic>
        <p:nvPicPr>
          <p:cNvPr id="9219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28596" y="1285860"/>
            <a:ext cx="8424862" cy="5175250"/>
          </a:xfrm>
          <a:noFill/>
        </p:spPr>
      </p:pic>
      <p:sp>
        <p:nvSpPr>
          <p:cNvPr id="9220" name="Rectangle 5"/>
          <p:cNvSpPr>
            <a:spLocks noChangeArrowheads="1"/>
          </p:cNvSpPr>
          <p:nvPr/>
        </p:nvSpPr>
        <p:spPr bwMode="auto">
          <a:xfrm>
            <a:off x="468313" y="1412875"/>
            <a:ext cx="4537075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sz="5400" dirty="0">
                <a:latin typeface="Monotype Corsiva" pitchFamily="66" charset="0"/>
              </a:rPr>
              <a:t> </a:t>
            </a:r>
            <a:r>
              <a:rPr lang="en-US" sz="6000" dirty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December</a:t>
            </a:r>
            <a:r>
              <a:rPr lang="en-US" sz="6000" b="1" dirty="0"/>
              <a:t> </a:t>
            </a:r>
          </a:p>
        </p:txBody>
      </p:sp>
      <p:sp>
        <p:nvSpPr>
          <p:cNvPr id="9221" name="Rectangle 6"/>
          <p:cNvSpPr>
            <a:spLocks noChangeArrowheads="1"/>
          </p:cNvSpPr>
          <p:nvPr/>
        </p:nvSpPr>
        <p:spPr bwMode="auto">
          <a:xfrm>
            <a:off x="2411413" y="3433763"/>
            <a:ext cx="410527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sz="6000" b="1" dirty="0">
                <a:latin typeface="Monotype Corsiva" pitchFamily="66" charset="0"/>
              </a:rPr>
              <a:t> </a:t>
            </a:r>
            <a:r>
              <a:rPr lang="en-US" sz="6000" b="1" dirty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January</a:t>
            </a:r>
            <a:r>
              <a:rPr lang="ru-RU" sz="6000" dirty="0">
                <a:latin typeface="Arial Black" pitchFamily="34" charset="0"/>
              </a:rPr>
              <a:t> </a:t>
            </a:r>
          </a:p>
        </p:txBody>
      </p:sp>
      <p:sp>
        <p:nvSpPr>
          <p:cNvPr id="9222" name="Rectangle 7"/>
          <p:cNvSpPr>
            <a:spLocks noChangeArrowheads="1"/>
          </p:cNvSpPr>
          <p:nvPr/>
        </p:nvSpPr>
        <p:spPr bwMode="auto">
          <a:xfrm>
            <a:off x="4211638" y="4770438"/>
            <a:ext cx="439261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sz="6000" b="1" dirty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February</a:t>
            </a:r>
            <a:r>
              <a:rPr lang="ru-RU" sz="6000" b="1" dirty="0">
                <a:latin typeface="Monotype Corsiva" pitchFamily="66" charset="0"/>
              </a:rPr>
              <a:t>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400" dirty="0"/>
              <a:t>What season comes after winter?</a:t>
            </a:r>
            <a:endParaRPr lang="ru-RU" sz="4400" dirty="0"/>
          </a:p>
        </p:txBody>
      </p:sp>
      <p:pic>
        <p:nvPicPr>
          <p:cNvPr id="4" name="Picture 4" descr="Копия (2) 1 (1)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2857488" y="2000240"/>
            <a:ext cx="2895238" cy="390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6000" dirty="0">
                <a:latin typeface="Arial Black" pitchFamily="34" charset="0"/>
              </a:rPr>
              <a:t>It’s spring </a:t>
            </a:r>
            <a:endParaRPr lang="ru-RU" sz="6000" dirty="0">
              <a:latin typeface="Arial Black" pitchFamily="34" charset="0"/>
            </a:endParaRPr>
          </a:p>
        </p:txBody>
      </p:sp>
      <p:pic>
        <p:nvPicPr>
          <p:cNvPr id="10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67238" y="2554092"/>
            <a:ext cx="3809524" cy="2800741"/>
          </a:xfrm>
          <a:noFill/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1357298"/>
            <a:ext cx="8358246" cy="50720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6000" dirty="0">
                <a:latin typeface="Arial Black" pitchFamily="34" charset="0"/>
              </a:rPr>
              <a:t>Spring  months are…</a:t>
            </a:r>
            <a:endParaRPr lang="ru-RU" sz="6000" dirty="0">
              <a:latin typeface="Arial Black" pitchFamily="34" charset="0"/>
            </a:endParaRPr>
          </a:p>
        </p:txBody>
      </p:sp>
      <p:pic>
        <p:nvPicPr>
          <p:cNvPr id="9219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1357298"/>
            <a:ext cx="8358246" cy="5072098"/>
          </a:xfrm>
          <a:noFill/>
        </p:spPr>
      </p:pic>
      <p:sp>
        <p:nvSpPr>
          <p:cNvPr id="9220" name="Rectangle 5"/>
          <p:cNvSpPr>
            <a:spLocks noChangeArrowheads="1"/>
          </p:cNvSpPr>
          <p:nvPr/>
        </p:nvSpPr>
        <p:spPr bwMode="auto">
          <a:xfrm>
            <a:off x="684213" y="2205038"/>
            <a:ext cx="360045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600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March</a:t>
            </a:r>
          </a:p>
        </p:txBody>
      </p:sp>
      <p:sp>
        <p:nvSpPr>
          <p:cNvPr id="9221" name="Rectangle 6"/>
          <p:cNvSpPr>
            <a:spLocks noChangeArrowheads="1"/>
          </p:cNvSpPr>
          <p:nvPr/>
        </p:nvSpPr>
        <p:spPr bwMode="auto">
          <a:xfrm>
            <a:off x="3348038" y="3530600"/>
            <a:ext cx="316865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sz="600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April</a:t>
            </a:r>
            <a:r>
              <a:rPr lang="ru-RU" sz="6000" dirty="0">
                <a:solidFill>
                  <a:srgbClr val="00B050"/>
                </a:solidFill>
                <a:latin typeface="Arial Black" pitchFamily="34" charset="0"/>
              </a:rPr>
              <a:t> </a:t>
            </a:r>
          </a:p>
        </p:txBody>
      </p:sp>
      <p:sp>
        <p:nvSpPr>
          <p:cNvPr id="9222" name="Rectangle 7"/>
          <p:cNvSpPr>
            <a:spLocks noChangeArrowheads="1"/>
          </p:cNvSpPr>
          <p:nvPr/>
        </p:nvSpPr>
        <p:spPr bwMode="auto">
          <a:xfrm>
            <a:off x="5795963" y="4751388"/>
            <a:ext cx="244792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sz="600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May</a:t>
            </a:r>
            <a:endParaRPr lang="ru-RU" sz="6000" dirty="0">
              <a:solidFill>
                <a:schemeClr val="accent2">
                  <a:lumMod val="50000"/>
                </a:schemeClr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400" dirty="0"/>
              <a:t>What season comes after spring?</a:t>
            </a:r>
            <a:endParaRPr lang="ru-RU" sz="4400" dirty="0"/>
          </a:p>
        </p:txBody>
      </p:sp>
      <p:pic>
        <p:nvPicPr>
          <p:cNvPr id="4" name="Picture 4" descr="Копия (2) 1 (1)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2928926" y="1928802"/>
            <a:ext cx="2895238" cy="390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6000" dirty="0">
                <a:latin typeface="Arial Black" pitchFamily="34" charset="0"/>
              </a:rPr>
              <a:t>It’s summer</a:t>
            </a:r>
            <a:r>
              <a:rPr lang="en-US" sz="6000" dirty="0"/>
              <a:t> </a:t>
            </a:r>
            <a:endParaRPr lang="ru-RU" sz="6000" dirty="0"/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67000" y="2549525"/>
            <a:ext cx="3810000" cy="2809875"/>
          </a:xfrm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1500174"/>
            <a:ext cx="8358246" cy="50720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4800" b="1" dirty="0">
                <a:latin typeface="Arial Black" pitchFamily="34" charset="0"/>
              </a:rPr>
              <a:t>Summer months are…</a:t>
            </a:r>
            <a:endParaRPr lang="ru-RU" sz="4800" b="1" dirty="0">
              <a:latin typeface="Arial Black" pitchFamily="34" charset="0"/>
            </a:endParaRPr>
          </a:p>
        </p:txBody>
      </p:sp>
      <p:pic>
        <p:nvPicPr>
          <p:cNvPr id="10243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1500174"/>
            <a:ext cx="8358246" cy="5072099"/>
          </a:xfrm>
          <a:noFill/>
        </p:spPr>
      </p:pic>
      <p:sp>
        <p:nvSpPr>
          <p:cNvPr id="10244" name="Rectangle 5"/>
          <p:cNvSpPr>
            <a:spLocks noChangeArrowheads="1"/>
          </p:cNvSpPr>
          <p:nvPr/>
        </p:nvSpPr>
        <p:spPr bwMode="auto">
          <a:xfrm>
            <a:off x="1331913" y="2070100"/>
            <a:ext cx="272953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6000" dirty="0">
                <a:latin typeface="Arial Black" pitchFamily="34" charset="0"/>
              </a:rPr>
              <a:t> </a:t>
            </a:r>
            <a:r>
              <a:rPr lang="en-US" sz="6000" dirty="0">
                <a:solidFill>
                  <a:srgbClr val="FFFF00"/>
                </a:solidFill>
                <a:latin typeface="Arial Black" pitchFamily="34" charset="0"/>
              </a:rPr>
              <a:t>June</a:t>
            </a:r>
            <a:r>
              <a:rPr lang="ru-RU" sz="6000" dirty="0">
                <a:latin typeface="Arial Black" pitchFamily="34" charset="0"/>
              </a:rPr>
              <a:t> </a:t>
            </a:r>
          </a:p>
        </p:txBody>
      </p:sp>
      <p:sp>
        <p:nvSpPr>
          <p:cNvPr id="10245" name="Rectangle 6"/>
          <p:cNvSpPr>
            <a:spLocks noChangeArrowheads="1"/>
          </p:cNvSpPr>
          <p:nvPr/>
        </p:nvSpPr>
        <p:spPr bwMode="auto">
          <a:xfrm rot="10846980" flipV="1">
            <a:off x="3132138" y="3357563"/>
            <a:ext cx="237648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sz="6000" dirty="0">
                <a:solidFill>
                  <a:srgbClr val="FFFF00"/>
                </a:solidFill>
                <a:latin typeface="Arial Black" pitchFamily="34" charset="0"/>
              </a:rPr>
              <a:t>July</a:t>
            </a:r>
            <a:r>
              <a:rPr lang="en-US" dirty="0"/>
              <a:t> </a:t>
            </a:r>
          </a:p>
        </p:txBody>
      </p:sp>
      <p:sp>
        <p:nvSpPr>
          <p:cNvPr id="10246" name="Rectangle 7"/>
          <p:cNvSpPr>
            <a:spLocks noChangeArrowheads="1"/>
          </p:cNvSpPr>
          <p:nvPr/>
        </p:nvSpPr>
        <p:spPr bwMode="auto">
          <a:xfrm>
            <a:off x="4500563" y="4640263"/>
            <a:ext cx="324008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dirty="0"/>
              <a:t> </a:t>
            </a:r>
            <a:r>
              <a:rPr lang="en-US" sz="6000" dirty="0">
                <a:solidFill>
                  <a:srgbClr val="FFFF00"/>
                </a:solidFill>
                <a:latin typeface="Arial Black" pitchFamily="34" charset="0"/>
              </a:rPr>
              <a:t>August</a:t>
            </a:r>
            <a:r>
              <a:rPr lang="en-US" sz="6000" dirty="0">
                <a:latin typeface="Arial Black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400" dirty="0"/>
              <a:t>What season comes after summer?</a:t>
            </a:r>
            <a:endParaRPr lang="ru-RU" sz="4400" dirty="0"/>
          </a:p>
        </p:txBody>
      </p:sp>
      <p:pic>
        <p:nvPicPr>
          <p:cNvPr id="6" name="Picture 4" descr="Копия (2) 1 (1)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3124381" y="2002081"/>
            <a:ext cx="2895238" cy="390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6000" dirty="0">
                <a:latin typeface="Arial Black" pitchFamily="34" charset="0"/>
              </a:rPr>
              <a:t>It’s autumn</a:t>
            </a:r>
            <a:r>
              <a:rPr lang="ru-RU" sz="6000" dirty="0"/>
              <a:t> </a:t>
            </a:r>
          </a:p>
        </p:txBody>
      </p:sp>
      <p:pic>
        <p:nvPicPr>
          <p:cNvPr id="51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contrast="6000"/>
          </a:blip>
          <a:stretch>
            <a:fillRect/>
          </a:stretch>
        </p:blipFill>
        <p:spPr>
          <a:xfrm>
            <a:off x="2667000" y="2587625"/>
            <a:ext cx="3810000" cy="2733675"/>
          </a:xfrm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tretch>
            <a:fillRect/>
          </a:stretch>
        </p:blipFill>
        <p:spPr>
          <a:xfrm>
            <a:off x="428596" y="1428736"/>
            <a:ext cx="8358246" cy="507209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6000" b="1" dirty="0">
                <a:latin typeface="Arial Black" pitchFamily="34" charset="0"/>
              </a:rPr>
              <a:t>Autumn months are…</a:t>
            </a:r>
            <a:endParaRPr lang="ru-RU" sz="6000" b="1" dirty="0">
              <a:latin typeface="Arial Black" pitchFamily="34" charset="0"/>
            </a:endParaRPr>
          </a:p>
        </p:txBody>
      </p:sp>
      <p:pic>
        <p:nvPicPr>
          <p:cNvPr id="11267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contrast="6000"/>
          </a:blip>
          <a:stretch>
            <a:fillRect/>
          </a:stretch>
        </p:blipFill>
        <p:spPr>
          <a:xfrm>
            <a:off x="428596" y="1428736"/>
            <a:ext cx="8358246" cy="5072097"/>
          </a:xfrm>
          <a:noFill/>
        </p:spPr>
      </p:pic>
      <p:sp>
        <p:nvSpPr>
          <p:cNvPr id="11268" name="Rectangle 5"/>
          <p:cNvSpPr>
            <a:spLocks noChangeArrowheads="1"/>
          </p:cNvSpPr>
          <p:nvPr/>
        </p:nvSpPr>
        <p:spPr bwMode="auto">
          <a:xfrm>
            <a:off x="395288" y="1317625"/>
            <a:ext cx="4897437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sz="6000" dirty="0">
                <a:latin typeface="Arial Black" pitchFamily="34" charset="0"/>
              </a:rPr>
              <a:t> </a:t>
            </a:r>
            <a:r>
              <a:rPr lang="en-US" sz="6000" dirty="0"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September</a:t>
            </a:r>
            <a:r>
              <a:rPr lang="en-US" dirty="0"/>
              <a:t> </a:t>
            </a:r>
          </a:p>
        </p:txBody>
      </p:sp>
      <p:sp>
        <p:nvSpPr>
          <p:cNvPr id="11269" name="Rectangle 6"/>
          <p:cNvSpPr>
            <a:spLocks noChangeArrowheads="1"/>
          </p:cNvSpPr>
          <p:nvPr/>
        </p:nvSpPr>
        <p:spPr bwMode="auto">
          <a:xfrm>
            <a:off x="1835150" y="3644900"/>
            <a:ext cx="511333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sz="6000" dirty="0">
                <a:latin typeface="Arial Black" pitchFamily="34" charset="0"/>
              </a:rPr>
              <a:t> </a:t>
            </a:r>
            <a:r>
              <a:rPr lang="en-US" sz="6000" dirty="0"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October</a:t>
            </a:r>
            <a:r>
              <a:rPr lang="en-US" dirty="0"/>
              <a:t> </a:t>
            </a:r>
          </a:p>
        </p:txBody>
      </p:sp>
      <p:sp>
        <p:nvSpPr>
          <p:cNvPr id="11270" name="Rectangle 7"/>
          <p:cNvSpPr>
            <a:spLocks noChangeArrowheads="1"/>
          </p:cNvSpPr>
          <p:nvPr/>
        </p:nvSpPr>
        <p:spPr bwMode="auto">
          <a:xfrm>
            <a:off x="3419475" y="4941888"/>
            <a:ext cx="74072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sz="6000" dirty="0"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November</a:t>
            </a:r>
            <a:r>
              <a:rPr lang="en-US" sz="6000" dirty="0">
                <a:latin typeface="Arial Black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643188" y="0"/>
            <a:ext cx="45720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br>
              <a:rPr lang="en-US"/>
            </a:br>
            <a:br>
              <a:rPr lang="en-US"/>
            </a:br>
            <a:br>
              <a:rPr lang="en-US"/>
            </a:br>
            <a:r>
              <a:rPr lang="en-US"/>
              <a:t> </a:t>
            </a:r>
            <a:r>
              <a:rPr lang="en-US" sz="4000" b="1">
                <a:solidFill>
                  <a:srgbClr val="92D050"/>
                </a:solidFill>
              </a:rPr>
              <a:t>Spring is green,</a:t>
            </a:r>
            <a:endParaRPr lang="ru-RU" sz="4000" b="1">
              <a:solidFill>
                <a:srgbClr val="92D050"/>
              </a:solidFill>
            </a:endParaRPr>
          </a:p>
          <a:p>
            <a:endParaRPr lang="ru-RU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85750" y="2071688"/>
            <a:ext cx="52149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>
                <a:solidFill>
                  <a:srgbClr val="FF0000"/>
                </a:solidFill>
              </a:rPr>
              <a:t>Summer is bright,</a:t>
            </a:r>
            <a:endParaRPr lang="ru-RU" sz="4000" b="1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571875" y="3500438"/>
            <a:ext cx="49291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>
                <a:solidFill>
                  <a:srgbClr val="FFFF00"/>
                </a:solidFill>
              </a:rPr>
              <a:t>Autumn is yellow,</a:t>
            </a:r>
            <a:endParaRPr lang="ru-RU" sz="4000" b="1"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28625" y="5143500"/>
            <a:ext cx="45005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/>
              <a:t>Winter is white.</a:t>
            </a:r>
            <a:endParaRPr lang="ru-RU" sz="4000" b="1"/>
          </a:p>
        </p:txBody>
      </p:sp>
      <p:pic>
        <p:nvPicPr>
          <p:cNvPr id="8" name="Содержимое 11" descr="2045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00034" y="357166"/>
            <a:ext cx="1928826" cy="1286889"/>
          </a:xfrm>
          <a:prstGeom prst="rect">
            <a:avLst/>
          </a:prstGeom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2" name="Содержимое 15" descr="зима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6000760" y="4643446"/>
            <a:ext cx="2181506" cy="1643402"/>
          </a:xfrm>
          <a:prstGeom prst="rect">
            <a:avLst/>
          </a:prstGeom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3" name="Рисунок 56" descr="Посмотреть ноты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500563" y="5072063"/>
            <a:ext cx="11430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0_2e477_7c91d717_-2-XL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500034" y="3214686"/>
            <a:ext cx="2000232" cy="15001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4" name="Рисунок 13" descr="A_096I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5857884" y="1643050"/>
            <a:ext cx="1714512" cy="190808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pring is green...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28596" y="5715016"/>
            <a:ext cx="8044959" cy="95410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ln w="50800"/>
                <a:latin typeface="+mn-lt"/>
              </a:rPr>
              <a:t>In this season children play snowballs, skate and ski.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ln w="50800"/>
                <a:latin typeface="+mn-lt"/>
              </a:rPr>
              <a:t>People celebrate Christmas and New Year. </a:t>
            </a:r>
            <a:endParaRPr lang="ru-RU" sz="2800" b="1" dirty="0">
              <a:ln w="50800"/>
              <a:latin typeface="+mn-lt"/>
            </a:endParaRPr>
          </a:p>
        </p:txBody>
      </p:sp>
      <p:sp>
        <p:nvSpPr>
          <p:cNvPr id="21508" name="TextBox 7"/>
          <p:cNvSpPr txBox="1">
            <a:spLocks noChangeArrowheads="1"/>
          </p:cNvSpPr>
          <p:nvPr/>
        </p:nvSpPr>
        <p:spPr bwMode="auto">
          <a:xfrm>
            <a:off x="6215063" y="171450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>
              <a:latin typeface="Corbel" pitchFamily="34" charset="0"/>
            </a:endParaRPr>
          </a:p>
        </p:txBody>
      </p:sp>
      <p:sp>
        <p:nvSpPr>
          <p:cNvPr id="11" name="Скругленный прямоугольник 10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072066" y="1000108"/>
            <a:ext cx="3000396" cy="20717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1513" name="Рисунок 12" descr="327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3" y="1214438"/>
            <a:ext cx="1255712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Скругленный прямоугольник 17">
            <a:hlinkClick r:id="rId4" action="ppaction://hlinksldjump">
              <a:snd r:embed="rId5" name="explode.wav"/>
            </a:hlinkClick>
          </p:cNvPr>
          <p:cNvSpPr/>
          <p:nvPr/>
        </p:nvSpPr>
        <p:spPr>
          <a:xfrm>
            <a:off x="1571604" y="1000108"/>
            <a:ext cx="3000396" cy="20717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Скругленный прямоугольник 18">
            <a:hlinkClick r:id="rId4" action="ppaction://hlinksldjump">
              <a:snd r:embed="rId5" name="explode.wav"/>
            </a:hlinkClick>
          </p:cNvPr>
          <p:cNvSpPr/>
          <p:nvPr/>
        </p:nvSpPr>
        <p:spPr>
          <a:xfrm>
            <a:off x="1571604" y="3286124"/>
            <a:ext cx="3000396" cy="20717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Скругленный прямоугольник 19">
            <a:hlinkClick r:id="rId4" action="ppaction://hlinksldjump">
              <a:snd r:embed="rId5" name="explode.wav"/>
            </a:hlinkClick>
          </p:cNvPr>
          <p:cNvSpPr/>
          <p:nvPr/>
        </p:nvSpPr>
        <p:spPr>
          <a:xfrm>
            <a:off x="5143504" y="3286124"/>
            <a:ext cx="3000396" cy="20717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1523" name="Рисунок 20" descr="066ф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15150" y="1246188"/>
            <a:ext cx="1014413" cy="146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4" name="Рисунок 21" descr="01911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357563" y="3143250"/>
            <a:ext cx="1143000" cy="101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5" name="Рисунок 26" descr="43-2.GIF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643188" y="3643313"/>
            <a:ext cx="1928812" cy="1042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6" name="Рисунок 13" descr="BABY132.GIF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714500" y="3357563"/>
            <a:ext cx="1909763" cy="190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Рисунок 48" descr="NATURE11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58016" y="3286124"/>
            <a:ext cx="1214446" cy="20938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28" name="Рисунок 45" descr="003ф.gif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214938" y="4071938"/>
            <a:ext cx="18796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9" name="Рисунок 50" descr="00711.GIF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286375" y="3286125"/>
            <a:ext cx="642938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" name="Улыбающееся лицо 51">
            <a:hlinkClick r:id="rId4" action="ppaction://hlinksldjump">
              <a:snd r:embed="rId5" name="explode.wav"/>
            </a:hlinkClick>
          </p:cNvPr>
          <p:cNvSpPr/>
          <p:nvPr/>
        </p:nvSpPr>
        <p:spPr>
          <a:xfrm>
            <a:off x="3857620" y="4714884"/>
            <a:ext cx="500066" cy="428628"/>
          </a:xfrm>
          <a:prstGeom prst="smileyFac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" name="Улыбающееся лицо 52">
            <a:hlinkClick r:id="rId4" action="ppaction://hlinksldjump">
              <a:snd r:embed="rId5" name="explode.wav"/>
            </a:hlinkClick>
          </p:cNvPr>
          <p:cNvSpPr/>
          <p:nvPr/>
        </p:nvSpPr>
        <p:spPr>
          <a:xfrm>
            <a:off x="7429520" y="4714884"/>
            <a:ext cx="500066" cy="428628"/>
          </a:xfrm>
          <a:prstGeom prst="smileyFac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Улыбающееся лицо 53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7358082" y="2357430"/>
            <a:ext cx="500066" cy="428628"/>
          </a:xfrm>
          <a:prstGeom prst="smileyFac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58" name="Рисунок 57" descr="NATURE47.GIF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714480" y="1071546"/>
            <a:ext cx="2786082" cy="1843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34" name="Рисунок 55" descr="NATURE22.GIF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571604" y="857232"/>
            <a:ext cx="1714500" cy="163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" name="Рисунок 58" descr="NATURE12.GIF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482142" y="1005824"/>
            <a:ext cx="1000132" cy="19431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0" name="Улыбающееся лицо 59">
            <a:hlinkClick r:id="rId4" action="ppaction://hlinksldjump">
              <a:snd r:embed="rId5" name="explode.wav"/>
            </a:hlinkClick>
          </p:cNvPr>
          <p:cNvSpPr/>
          <p:nvPr/>
        </p:nvSpPr>
        <p:spPr>
          <a:xfrm>
            <a:off x="3786182" y="2428868"/>
            <a:ext cx="500066" cy="428628"/>
          </a:xfrm>
          <a:prstGeom prst="smileyFac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Заголовок 24"/>
          <p:cNvSpPr>
            <a:spLocks noGrp="1"/>
          </p:cNvSpPr>
          <p:nvPr>
            <p:ph type="title" idx="4294967295"/>
          </p:nvPr>
        </p:nvSpPr>
        <p:spPr>
          <a:xfrm>
            <a:off x="1571604" y="71414"/>
            <a:ext cx="6143668" cy="785818"/>
          </a:xfrm>
        </p:spPr>
        <p:txBody>
          <a:bodyPr>
            <a:normAutofit fontScale="90000"/>
          </a:bodyPr>
          <a:lstStyle/>
          <a:p>
            <a:r>
              <a:rPr lang="en-GB" sz="5400" b="1" kern="1200" dirty="0">
                <a:solidFill>
                  <a:srgbClr val="505050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Book Antiqua"/>
                <a:ea typeface="+mn-ea"/>
                <a:cs typeface="+mn-cs"/>
              </a:rPr>
              <a:t>Guess the season</a:t>
            </a:r>
            <a:endParaRPr lang="ru-RU" dirty="0"/>
          </a:p>
        </p:txBody>
      </p:sp>
    </p:spTree>
  </p:cSld>
  <p:clrMapOvr>
    <a:masterClrMapping/>
  </p:clrMapOvr>
  <p:transition spd="med" advClick="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42844" y="5572140"/>
            <a:ext cx="8289705" cy="95410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ln w="50800"/>
                <a:latin typeface="+mn-lt"/>
              </a:rPr>
              <a:t>It often rains. It is cold. Children begin to go to school.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ln w="50800"/>
              </a:rPr>
              <a:t>There are a lot of vegetables and fruit.</a:t>
            </a:r>
            <a:r>
              <a:rPr lang="en-GB" sz="2800" b="1" dirty="0">
                <a:ln w="50800"/>
                <a:latin typeface="+mn-lt"/>
              </a:rPr>
              <a:t> </a:t>
            </a:r>
          </a:p>
        </p:txBody>
      </p:sp>
      <p:sp>
        <p:nvSpPr>
          <p:cNvPr id="22532" name="TextBox 7"/>
          <p:cNvSpPr txBox="1">
            <a:spLocks noChangeArrowheads="1"/>
          </p:cNvSpPr>
          <p:nvPr/>
        </p:nvSpPr>
        <p:spPr bwMode="auto">
          <a:xfrm>
            <a:off x="6215063" y="171450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>
              <a:latin typeface="Corbel" pitchFamily="34" charset="0"/>
            </a:endParaRPr>
          </a:p>
        </p:txBody>
      </p:sp>
      <p:sp>
        <p:nvSpPr>
          <p:cNvPr id="11" name="Скругленный прямоугольник 10">
            <a:hlinkClick r:id="rId2" action="ppaction://hlinksldjump">
              <a:snd r:embed="rId3" name="explode.wav"/>
            </a:hlinkClick>
          </p:cNvPr>
          <p:cNvSpPr/>
          <p:nvPr/>
        </p:nvSpPr>
        <p:spPr>
          <a:xfrm>
            <a:off x="5072066" y="1000108"/>
            <a:ext cx="3000396" cy="20717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2537" name="Рисунок 12" descr="327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3" y="1214438"/>
            <a:ext cx="1255712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Скругленный прямоугольник 17">
            <a:hlinkClick r:id="" action="ppaction://hlinkshowjump?jump=nextslide">
              <a:snd r:embed="rId5" name="applause.wav"/>
            </a:hlinkClick>
          </p:cNvPr>
          <p:cNvSpPr/>
          <p:nvPr/>
        </p:nvSpPr>
        <p:spPr>
          <a:xfrm>
            <a:off x="1571604" y="1000108"/>
            <a:ext cx="3000396" cy="20717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Скругленный прямоугольник 18">
            <a:hlinkClick r:id="rId2" action="ppaction://hlinksldjump">
              <a:snd r:embed="rId3" name="explode.wav"/>
            </a:hlinkClick>
          </p:cNvPr>
          <p:cNvSpPr/>
          <p:nvPr/>
        </p:nvSpPr>
        <p:spPr>
          <a:xfrm>
            <a:off x="1571604" y="3286124"/>
            <a:ext cx="3000396" cy="20717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Скругленный прямоугольник 19">
            <a:hlinkClick r:id="rId2" action="ppaction://hlinksldjump">
              <a:snd r:embed="rId3" name="explode.wav"/>
            </a:hlinkClick>
          </p:cNvPr>
          <p:cNvSpPr/>
          <p:nvPr/>
        </p:nvSpPr>
        <p:spPr>
          <a:xfrm>
            <a:off x="5143504" y="3286124"/>
            <a:ext cx="3000396" cy="20717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2547" name="Рисунок 20" descr="066ф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15150" y="1246188"/>
            <a:ext cx="1014413" cy="146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8" name="Рисунок 21" descr="01911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357563" y="3143250"/>
            <a:ext cx="1143000" cy="101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9" name="Рисунок 26" descr="43-2.GIF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643188" y="3643313"/>
            <a:ext cx="1928812" cy="1042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50" name="Рисунок 13" descr="BABY132.GIF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714500" y="3357563"/>
            <a:ext cx="1909763" cy="190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Рисунок 48" descr="NATURE11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58016" y="3286124"/>
            <a:ext cx="1214446" cy="20938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52" name="Рисунок 45" descr="003ф.gif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214938" y="4071938"/>
            <a:ext cx="18796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53" name="Рисунок 50" descr="00711.GIF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286375" y="3286125"/>
            <a:ext cx="642938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" name="Улыбающееся лицо 51">
            <a:hlinkClick r:id="rId2" action="ppaction://hlinksldjump">
              <a:snd r:embed="rId3" name="explode.wav"/>
            </a:hlinkClick>
          </p:cNvPr>
          <p:cNvSpPr/>
          <p:nvPr/>
        </p:nvSpPr>
        <p:spPr>
          <a:xfrm>
            <a:off x="3857620" y="4714884"/>
            <a:ext cx="500066" cy="428628"/>
          </a:xfrm>
          <a:prstGeom prst="smileyFac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" name="Улыбающееся лицо 52">
            <a:hlinkClick r:id="rId2" action="ppaction://hlinksldjump">
              <a:snd r:embed="rId3" name="explode.wav"/>
            </a:hlinkClick>
          </p:cNvPr>
          <p:cNvSpPr/>
          <p:nvPr/>
        </p:nvSpPr>
        <p:spPr>
          <a:xfrm>
            <a:off x="7429520" y="4714884"/>
            <a:ext cx="500066" cy="428628"/>
          </a:xfrm>
          <a:prstGeom prst="smileyFac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Улыбающееся лицо 53">
            <a:hlinkClick r:id="rId2" action="ppaction://hlinksldjump">
              <a:snd r:embed="rId3" name="explode.wav"/>
            </a:hlinkClick>
          </p:cNvPr>
          <p:cNvSpPr/>
          <p:nvPr/>
        </p:nvSpPr>
        <p:spPr>
          <a:xfrm>
            <a:off x="7358082" y="2357430"/>
            <a:ext cx="500066" cy="428628"/>
          </a:xfrm>
          <a:prstGeom prst="smileyFac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58" name="Рисунок 57" descr="NATURE47.GIF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714480" y="1071546"/>
            <a:ext cx="2786082" cy="1843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58" name="Рисунок 55" descr="NATURE22.GIF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500188" y="785813"/>
            <a:ext cx="1714500" cy="163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" name="Рисунок 58" descr="NATURE12.GIF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482142" y="1005824"/>
            <a:ext cx="1000132" cy="19431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0" name="Улыбающееся лицо 59">
            <a:hlinkClick r:id="" action="ppaction://hlinkshowjump?jump=nextslide">
              <a:snd r:embed="rId5" name="applause.wav"/>
            </a:hlinkClick>
          </p:cNvPr>
          <p:cNvSpPr/>
          <p:nvPr/>
        </p:nvSpPr>
        <p:spPr>
          <a:xfrm>
            <a:off x="3786182" y="2428868"/>
            <a:ext cx="500066" cy="428628"/>
          </a:xfrm>
          <a:prstGeom prst="smileyFac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Заголовок 24"/>
          <p:cNvSpPr txBox="1">
            <a:spLocks/>
          </p:cNvSpPr>
          <p:nvPr/>
        </p:nvSpPr>
        <p:spPr>
          <a:xfrm>
            <a:off x="1571604" y="71414"/>
            <a:ext cx="6143668" cy="785818"/>
          </a:xfrm>
          <a:prstGeom prst="rect">
            <a:avLst/>
          </a:prstGeom>
        </p:spPr>
        <p:txBody>
          <a:bodyPr vert="horz" anchor="ctr">
            <a:normAutofit fontScale="90000" lnSpcReduction="1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>
                <a:ln w="6350">
                  <a:noFill/>
                </a:ln>
                <a:solidFill>
                  <a:srgbClr val="505050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/>
                <a:ea typeface="+mn-ea"/>
                <a:cs typeface="+mn-cs"/>
              </a:rPr>
              <a:t>Guess the season</a:t>
            </a:r>
            <a:endParaRPr kumimoji="0" lang="ru-RU" sz="4100" b="1" i="0" u="none" strike="noStrike" kern="1200" cap="none" spc="0" normalizeH="0" baseline="0" noProof="0" dirty="0">
              <a:ln w="6350">
                <a:noFill/>
              </a:ln>
              <a:gradFill>
                <a:gsLst>
                  <a:gs pos="0">
                    <a:schemeClr val="accent1">
                      <a:tint val="73000"/>
                      <a:satMod val="145000"/>
                    </a:schemeClr>
                  </a:gs>
                  <a:gs pos="73000">
                    <a:schemeClr val="accent1">
                      <a:tint val="73000"/>
                      <a:satMod val="145000"/>
                    </a:schemeClr>
                  </a:gs>
                  <a:gs pos="100000">
                    <a:schemeClr val="accent1">
                      <a:tint val="83000"/>
                      <a:satMod val="143000"/>
                    </a:schemeClr>
                  </a:gs>
                </a:gsLst>
                <a:lin ang="4800000" scaled="1"/>
              </a:gra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med" advClick="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42844" y="5572140"/>
            <a:ext cx="8802538" cy="95410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ln w="50800"/>
                <a:latin typeface="+mn-lt"/>
              </a:rPr>
              <a:t>It is warm and hot. Days are long and nights are short.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50800"/>
                <a:latin typeface="+mn-lt"/>
              </a:rPr>
              <a:t>    </a:t>
            </a:r>
            <a:r>
              <a:rPr lang="en-US" sz="2800" b="1" dirty="0">
                <a:ln w="50800"/>
                <a:latin typeface="+mn-lt"/>
              </a:rPr>
              <a:t>The trees and grass are green. We can swim.</a:t>
            </a:r>
            <a:endParaRPr lang="ru-RU" sz="2800" b="1" dirty="0">
              <a:ln w="50800"/>
              <a:latin typeface="+mn-lt"/>
            </a:endParaRPr>
          </a:p>
        </p:txBody>
      </p:sp>
      <p:sp>
        <p:nvSpPr>
          <p:cNvPr id="23556" name="TextBox 7"/>
          <p:cNvSpPr txBox="1">
            <a:spLocks noChangeArrowheads="1"/>
          </p:cNvSpPr>
          <p:nvPr/>
        </p:nvSpPr>
        <p:spPr bwMode="auto">
          <a:xfrm>
            <a:off x="6215063" y="171450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>
              <a:latin typeface="Corbel" pitchFamily="34" charset="0"/>
            </a:endParaRPr>
          </a:p>
        </p:txBody>
      </p:sp>
      <p:sp>
        <p:nvSpPr>
          <p:cNvPr id="11" name="Скругленный прямоугольник 10">
            <a:hlinkClick r:id="rId2" action="ppaction://hlinksldjump">
              <a:snd r:embed="rId3" name="explode.wav"/>
            </a:hlinkClick>
          </p:cNvPr>
          <p:cNvSpPr/>
          <p:nvPr/>
        </p:nvSpPr>
        <p:spPr>
          <a:xfrm>
            <a:off x="5072066" y="1000108"/>
            <a:ext cx="3000396" cy="20717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3561" name="Рисунок 12" descr="327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3" y="1214438"/>
            <a:ext cx="1255712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Скругленный прямоугольник 17">
            <a:hlinkClick r:id="rId2" action="ppaction://hlinksldjump">
              <a:snd r:embed="rId3" name="explode.wav"/>
            </a:hlinkClick>
          </p:cNvPr>
          <p:cNvSpPr/>
          <p:nvPr/>
        </p:nvSpPr>
        <p:spPr>
          <a:xfrm>
            <a:off x="1571604" y="1000108"/>
            <a:ext cx="3000396" cy="20717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Скругленный прямоугольник 18">
            <a:hlinkClick r:id="" action="ppaction://hlinkshowjump?jump=nextslide">
              <a:snd r:embed="rId5" name="applause.wav"/>
            </a:hlinkClick>
          </p:cNvPr>
          <p:cNvSpPr/>
          <p:nvPr/>
        </p:nvSpPr>
        <p:spPr>
          <a:xfrm>
            <a:off x="1571604" y="3286124"/>
            <a:ext cx="3000396" cy="20717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Скругленный прямоугольник 19">
            <a:hlinkClick r:id="rId2" action="ppaction://hlinksldjump">
              <a:snd r:embed="rId3" name="explode.wav"/>
            </a:hlinkClick>
          </p:cNvPr>
          <p:cNvSpPr/>
          <p:nvPr/>
        </p:nvSpPr>
        <p:spPr>
          <a:xfrm>
            <a:off x="5143504" y="3286124"/>
            <a:ext cx="3000396" cy="20717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3571" name="Рисунок 20" descr="066ф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15150" y="1246188"/>
            <a:ext cx="1014413" cy="146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72" name="Рисунок 21" descr="01911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357563" y="3143250"/>
            <a:ext cx="1143000" cy="101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73" name="Рисунок 26" descr="43-2.GIF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643188" y="3643313"/>
            <a:ext cx="1928812" cy="1042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74" name="Рисунок 13" descr="BABY132.GIF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714500" y="3357563"/>
            <a:ext cx="1909763" cy="190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Рисунок 48" descr="NATURE11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58016" y="3214686"/>
            <a:ext cx="1214446" cy="20938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76" name="Рисунок 45" descr="003ф.gif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214938" y="4071938"/>
            <a:ext cx="18796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77" name="Рисунок 50" descr="00711.GIF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286375" y="3286125"/>
            <a:ext cx="642938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" name="Улыбающееся лицо 51">
            <a:hlinkClick r:id="" action="ppaction://hlinkshowjump?jump=nextslide">
              <a:snd r:embed="rId5" name="applause.wav"/>
            </a:hlinkClick>
          </p:cNvPr>
          <p:cNvSpPr/>
          <p:nvPr/>
        </p:nvSpPr>
        <p:spPr>
          <a:xfrm>
            <a:off x="3857620" y="4714884"/>
            <a:ext cx="500066" cy="428628"/>
          </a:xfrm>
          <a:prstGeom prst="smileyFac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" name="Улыбающееся лицо 52">
            <a:hlinkClick r:id="rId2" action="ppaction://hlinksldjump">
              <a:snd r:embed="rId3" name="explode.wav"/>
            </a:hlinkClick>
          </p:cNvPr>
          <p:cNvSpPr/>
          <p:nvPr/>
        </p:nvSpPr>
        <p:spPr>
          <a:xfrm>
            <a:off x="7429520" y="4714884"/>
            <a:ext cx="500066" cy="428628"/>
          </a:xfrm>
          <a:prstGeom prst="smileyFac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Улыбающееся лицо 53">
            <a:hlinkClick r:id="rId2" action="ppaction://hlinksldjump">
              <a:snd r:embed="rId3" name="explode.wav"/>
            </a:hlinkClick>
          </p:cNvPr>
          <p:cNvSpPr/>
          <p:nvPr/>
        </p:nvSpPr>
        <p:spPr>
          <a:xfrm>
            <a:off x="7358082" y="2357430"/>
            <a:ext cx="500066" cy="428628"/>
          </a:xfrm>
          <a:prstGeom prst="smileyFac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58" name="Рисунок 57" descr="NATURE47.GIF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714480" y="1071546"/>
            <a:ext cx="2786082" cy="1843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82" name="Рисунок 55" descr="NATURE22.GIF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500188" y="785813"/>
            <a:ext cx="1714500" cy="163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" name="Рисунок 58" descr="NATURE12.GIF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482142" y="1005824"/>
            <a:ext cx="1000132" cy="19431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0" name="Улыбающееся лицо 59">
            <a:hlinkClick r:id="rId2" action="ppaction://hlinksldjump">
              <a:snd r:embed="rId3" name="explode.wav"/>
            </a:hlinkClick>
          </p:cNvPr>
          <p:cNvSpPr/>
          <p:nvPr/>
        </p:nvSpPr>
        <p:spPr>
          <a:xfrm>
            <a:off x="3786182" y="2428868"/>
            <a:ext cx="500066" cy="428628"/>
          </a:xfrm>
          <a:prstGeom prst="smileyFac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Заголовок 24"/>
          <p:cNvSpPr txBox="1">
            <a:spLocks/>
          </p:cNvSpPr>
          <p:nvPr/>
        </p:nvSpPr>
        <p:spPr>
          <a:xfrm>
            <a:off x="1571604" y="71414"/>
            <a:ext cx="6143668" cy="785818"/>
          </a:xfrm>
          <a:prstGeom prst="rect">
            <a:avLst/>
          </a:prstGeom>
        </p:spPr>
        <p:txBody>
          <a:bodyPr vert="horz" anchor="ctr">
            <a:normAutofit fontScale="90000" lnSpcReduction="1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>
                <a:ln w="6350">
                  <a:noFill/>
                </a:ln>
                <a:solidFill>
                  <a:srgbClr val="505050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/>
                <a:ea typeface="+mn-ea"/>
                <a:cs typeface="+mn-cs"/>
              </a:rPr>
              <a:t>Guess the season</a:t>
            </a:r>
            <a:endParaRPr kumimoji="0" lang="ru-RU" sz="4100" b="1" i="0" u="none" strike="noStrike" kern="1200" cap="none" spc="0" normalizeH="0" baseline="0" noProof="0" dirty="0">
              <a:ln w="6350">
                <a:noFill/>
              </a:ln>
              <a:gradFill>
                <a:gsLst>
                  <a:gs pos="0">
                    <a:schemeClr val="accent1">
                      <a:tint val="73000"/>
                      <a:satMod val="145000"/>
                    </a:schemeClr>
                  </a:gs>
                  <a:gs pos="73000">
                    <a:schemeClr val="accent1">
                      <a:tint val="73000"/>
                      <a:satMod val="145000"/>
                    </a:schemeClr>
                  </a:gs>
                  <a:gs pos="100000">
                    <a:schemeClr val="accent1">
                      <a:tint val="83000"/>
                      <a:satMod val="143000"/>
                    </a:schemeClr>
                  </a:gs>
                </a:gsLst>
                <a:lin ang="4800000" scaled="1"/>
              </a:gra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med" advClick="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85720" y="5473005"/>
            <a:ext cx="8488221" cy="138499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ln w="50800"/>
                <a:latin typeface="+mn-lt"/>
              </a:rPr>
              <a:t>It is warm. There is a lot of water in the streets. We can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ln w="50800"/>
                <a:latin typeface="+mn-lt"/>
              </a:rPr>
              <a:t>  see the first flowers and green grass.</a:t>
            </a:r>
            <a:endParaRPr lang="ru-RU" sz="2800" b="1" dirty="0">
              <a:ln w="50800"/>
              <a:latin typeface="+mn-lt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800" b="1" dirty="0">
              <a:ln w="50800"/>
              <a:solidFill>
                <a:schemeClr val="bg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24580" name="TextBox 7"/>
          <p:cNvSpPr txBox="1">
            <a:spLocks noChangeArrowheads="1"/>
          </p:cNvSpPr>
          <p:nvPr/>
        </p:nvSpPr>
        <p:spPr bwMode="auto">
          <a:xfrm>
            <a:off x="6215063" y="171450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>
              <a:latin typeface="Corbel" pitchFamily="34" charset="0"/>
            </a:endParaRPr>
          </a:p>
        </p:txBody>
      </p:sp>
      <p:sp>
        <p:nvSpPr>
          <p:cNvPr id="11" name="Скругленный прямоугольник 10">
            <a:hlinkClick r:id="rId3" action="ppaction://hlinksldjump">
              <a:snd r:embed="rId4" name="explode.wav"/>
            </a:hlinkClick>
          </p:cNvPr>
          <p:cNvSpPr/>
          <p:nvPr/>
        </p:nvSpPr>
        <p:spPr>
          <a:xfrm>
            <a:off x="5072066" y="1000108"/>
            <a:ext cx="3000396" cy="20717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4585" name="Рисунок 12" descr="327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7813" y="1214438"/>
            <a:ext cx="1255712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Скругленный прямоугольник 17">
            <a:hlinkClick r:id="rId3" action="ppaction://hlinksldjump">
              <a:snd r:embed="rId4" name="explode.wav"/>
            </a:hlinkClick>
          </p:cNvPr>
          <p:cNvSpPr/>
          <p:nvPr/>
        </p:nvSpPr>
        <p:spPr>
          <a:xfrm>
            <a:off x="1571604" y="1000108"/>
            <a:ext cx="3000396" cy="20717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Скругленный прямоугольник 18">
            <a:hlinkClick r:id="rId3" action="ppaction://hlinksldjump">
              <a:snd r:embed="rId4" name="explode.wav"/>
            </a:hlinkClick>
          </p:cNvPr>
          <p:cNvSpPr/>
          <p:nvPr/>
        </p:nvSpPr>
        <p:spPr>
          <a:xfrm>
            <a:off x="1571604" y="3286124"/>
            <a:ext cx="3000396" cy="20717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Скругленный прямоугольник 19">
            <a:hlinkClick r:id="rId6" action="ppaction://hlinksldjump">
              <a:snd r:embed="rId7" name="applause.wav"/>
            </a:hlinkClick>
          </p:cNvPr>
          <p:cNvSpPr/>
          <p:nvPr/>
        </p:nvSpPr>
        <p:spPr>
          <a:xfrm>
            <a:off x="5143504" y="3286124"/>
            <a:ext cx="3000396" cy="20717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4595" name="Рисунок 20" descr="066ф.gif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15150" y="1246188"/>
            <a:ext cx="1014413" cy="146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6" name="Рисунок 21" descr="01911.GIF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357563" y="3143250"/>
            <a:ext cx="1143000" cy="101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7" name="Рисунок 26" descr="43-2.GIF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643188" y="3643313"/>
            <a:ext cx="1928812" cy="1042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8" name="Рисунок 13" descr="BABY132.GIF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714500" y="3357563"/>
            <a:ext cx="1909763" cy="190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Рисунок 48" descr="NATURE11.GIF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858016" y="3286124"/>
            <a:ext cx="1214446" cy="20938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600" name="Рисунок 45" descr="003ф.gif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214938" y="4071938"/>
            <a:ext cx="18796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01" name="Рисунок 50" descr="00711.GIF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286375" y="3286125"/>
            <a:ext cx="642938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" name="Улыбающееся лицо 51">
            <a:hlinkClick r:id="rId3" action="ppaction://hlinksldjump">
              <a:snd r:embed="rId4" name="explode.wav"/>
            </a:hlinkClick>
          </p:cNvPr>
          <p:cNvSpPr/>
          <p:nvPr/>
        </p:nvSpPr>
        <p:spPr>
          <a:xfrm>
            <a:off x="3857620" y="4714884"/>
            <a:ext cx="500066" cy="428628"/>
          </a:xfrm>
          <a:prstGeom prst="smileyFac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" name="Улыбающееся лицо 52">
            <a:hlinkClick r:id="" action="ppaction://hlinkshowjump?jump=nextslide">
              <a:snd r:embed="rId7" name="applause.wav"/>
            </a:hlinkClick>
          </p:cNvPr>
          <p:cNvSpPr/>
          <p:nvPr/>
        </p:nvSpPr>
        <p:spPr>
          <a:xfrm>
            <a:off x="7429520" y="4714884"/>
            <a:ext cx="500066" cy="428628"/>
          </a:xfrm>
          <a:prstGeom prst="smileyFac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Улыбающееся лицо 53">
            <a:hlinkClick r:id="rId3" action="ppaction://hlinksldjump">
              <a:snd r:embed="rId4" name="explode.wav"/>
            </a:hlinkClick>
          </p:cNvPr>
          <p:cNvSpPr/>
          <p:nvPr/>
        </p:nvSpPr>
        <p:spPr>
          <a:xfrm>
            <a:off x="7358082" y="2357430"/>
            <a:ext cx="500066" cy="428628"/>
          </a:xfrm>
          <a:prstGeom prst="smileyFac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58" name="Рисунок 57" descr="NATURE47.GIF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714480" y="1071546"/>
            <a:ext cx="2786082" cy="1843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606" name="Рисунок 55" descr="NATURE22.GIF"/>
          <p:cNvPicPr>
            <a:picLocks noChangeAspect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1571625" y="857250"/>
            <a:ext cx="1714500" cy="163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" name="Рисунок 58" descr="NATURE12.GIF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482142" y="1005824"/>
            <a:ext cx="1000132" cy="19431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0" name="Улыбающееся лицо 59">
            <a:hlinkClick r:id="rId3" action="ppaction://hlinksldjump">
              <a:snd r:embed="rId4" name="explode.wav"/>
            </a:hlinkClick>
          </p:cNvPr>
          <p:cNvSpPr/>
          <p:nvPr/>
        </p:nvSpPr>
        <p:spPr>
          <a:xfrm>
            <a:off x="3786182" y="2428868"/>
            <a:ext cx="500066" cy="428628"/>
          </a:xfrm>
          <a:prstGeom prst="smileyFac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Заголовок 24"/>
          <p:cNvSpPr txBox="1">
            <a:spLocks/>
          </p:cNvSpPr>
          <p:nvPr/>
        </p:nvSpPr>
        <p:spPr>
          <a:xfrm>
            <a:off x="1571604" y="71414"/>
            <a:ext cx="6143668" cy="785818"/>
          </a:xfrm>
          <a:prstGeom prst="rect">
            <a:avLst/>
          </a:prstGeom>
        </p:spPr>
        <p:txBody>
          <a:bodyPr vert="horz" anchor="ctr">
            <a:normAutofit fontScale="90000" lnSpcReduction="1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 dirty="0">
                <a:ln w="6350">
                  <a:noFill/>
                </a:ln>
                <a:solidFill>
                  <a:srgbClr val="505050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/>
                <a:ea typeface="+mn-ea"/>
                <a:cs typeface="+mn-cs"/>
              </a:rPr>
              <a:t>Guess the season</a:t>
            </a:r>
            <a:endParaRPr kumimoji="0" lang="ru-RU" sz="4100" b="1" i="0" u="none" strike="noStrike" kern="1200" cap="none" spc="0" normalizeH="0" baseline="0" noProof="0" dirty="0">
              <a:ln w="6350">
                <a:noFill/>
              </a:ln>
              <a:gradFill>
                <a:gsLst>
                  <a:gs pos="0">
                    <a:schemeClr val="accent1">
                      <a:tint val="73000"/>
                      <a:satMod val="145000"/>
                    </a:schemeClr>
                  </a:gs>
                  <a:gs pos="73000">
                    <a:schemeClr val="accent1">
                      <a:tint val="73000"/>
                      <a:satMod val="145000"/>
                    </a:schemeClr>
                  </a:gs>
                  <a:gs pos="100000">
                    <a:schemeClr val="accent1">
                      <a:tint val="83000"/>
                      <a:satMod val="143000"/>
                    </a:schemeClr>
                  </a:gs>
                </a:gsLst>
                <a:lin ang="4800000" scaled="1"/>
              </a:gra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med" advClick="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0066FF"/>
                </a:solidFill>
              </a:rPr>
              <a:t>What is the weather like today?</a:t>
            </a:r>
            <a:endParaRPr lang="ru-RU" dirty="0"/>
          </a:p>
        </p:txBody>
      </p:sp>
      <p:pic>
        <p:nvPicPr>
          <p:cNvPr id="1026" name="Picture 2" descr="C:\Documents and Settings\Admin\Local Settings\Temporary Internet Files\Content.IE5\7D8M6USF\MCj04404050000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928670"/>
            <a:ext cx="1857388" cy="1857388"/>
          </a:xfrm>
          <a:prstGeom prst="rect">
            <a:avLst/>
          </a:prstGeom>
          <a:noFill/>
        </p:spPr>
      </p:pic>
      <p:pic>
        <p:nvPicPr>
          <p:cNvPr id="1027" name="Picture 3" descr="C:\Documents and Settings\Admin\Local Settings\Temporary Internet Files\Content.IE5\TEDKOPGP\MCj0440407000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785794"/>
            <a:ext cx="2214578" cy="2214578"/>
          </a:xfrm>
          <a:prstGeom prst="rect">
            <a:avLst/>
          </a:prstGeom>
          <a:noFill/>
        </p:spPr>
      </p:pic>
      <p:pic>
        <p:nvPicPr>
          <p:cNvPr id="1029" name="Picture 5" descr="C:\Documents and Settings\Admin\Мои документы\Мои рисунки\Организатор клипов (Microsoft)\j043259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43702" y="928670"/>
            <a:ext cx="1828800" cy="1828800"/>
          </a:xfrm>
          <a:prstGeom prst="rect">
            <a:avLst/>
          </a:prstGeom>
          <a:noFill/>
        </p:spPr>
      </p:pic>
      <p:pic>
        <p:nvPicPr>
          <p:cNvPr id="1030" name="Picture 6" descr="C:\Documents and Settings\Admin\Мои документы\Мои рисунки\Организатор клипов (Microsoft)\j0413534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14480" y="3857628"/>
            <a:ext cx="2039732" cy="1714512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571472" y="2643182"/>
            <a:ext cx="21467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>
                <a:ln/>
                <a:effectLst/>
              </a:rPr>
              <a:t>sunny</a:t>
            </a:r>
            <a:endParaRPr lang="ru-RU" sz="5400" b="1" cap="none" spc="0" dirty="0">
              <a:ln/>
              <a:effectLst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428992" y="2643182"/>
            <a:ext cx="18389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/>
              </a:rPr>
              <a:t>rainy</a:t>
            </a:r>
            <a:endParaRPr lang="ru-RU" sz="5400" b="1" cap="none" spc="0" dirty="0">
              <a:ln/>
              <a:effectLst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429388" y="2643182"/>
            <a:ext cx="23391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>
                <a:ln/>
                <a:effectLst/>
              </a:rPr>
              <a:t>cloudy</a:t>
            </a:r>
            <a:endParaRPr lang="ru-RU" sz="5400" b="1" cap="none" spc="0" dirty="0">
              <a:ln/>
              <a:effectLst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285852" y="5572140"/>
            <a:ext cx="22307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>
                <a:ln/>
                <a:effectLst/>
              </a:rPr>
              <a:t>windy</a:t>
            </a:r>
            <a:endParaRPr lang="ru-RU" sz="5400" b="1" cap="none" spc="0" dirty="0">
              <a:ln/>
              <a:effectLst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143504" y="5572140"/>
            <a:ext cx="22621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/>
              </a:rPr>
              <a:t>snow</a:t>
            </a:r>
            <a:r>
              <a:rPr lang="en-US" sz="5400" b="1" cap="none" spc="0" dirty="0">
                <a:ln/>
                <a:effectLst/>
              </a:rPr>
              <a:t>y</a:t>
            </a:r>
            <a:endParaRPr lang="ru-RU" sz="5400" b="1" cap="none" spc="0" dirty="0">
              <a:ln/>
              <a:effectLst/>
            </a:endParaRPr>
          </a:p>
        </p:txBody>
      </p:sp>
      <p:pic>
        <p:nvPicPr>
          <p:cNvPr id="1032" name="Picture 8" descr="C:\Documents and Settings\Admin\Мои документы\Мои рисунки\Организатор клипов (Microsoft)\j0436387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14942" y="3714752"/>
            <a:ext cx="1828800" cy="1739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1"/>
            <a:ext cx="7772400" cy="785793"/>
          </a:xfrm>
        </p:spPr>
        <p:txBody>
          <a:bodyPr>
            <a:normAutofit/>
          </a:bodyPr>
          <a:lstStyle/>
          <a:p>
            <a:r>
              <a:rPr lang="en-US" sz="3600" b="1" dirty="0"/>
              <a:t>Match and say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85852" y="714356"/>
            <a:ext cx="6400800" cy="1214446"/>
          </a:xfrm>
        </p:spPr>
        <p:txBody>
          <a:bodyPr>
            <a:normAutofit/>
          </a:bodyPr>
          <a:lstStyle/>
          <a:p>
            <a:pPr algn="l"/>
            <a:r>
              <a:rPr lang="en-US" sz="1800" b="1" dirty="0">
                <a:solidFill>
                  <a:schemeClr val="bg2">
                    <a:lumMod val="20000"/>
                    <a:lumOff val="80000"/>
                  </a:schemeClr>
                </a:solidFill>
              </a:rPr>
              <a:t>Example:  </a:t>
            </a:r>
          </a:p>
          <a:p>
            <a:r>
              <a:rPr lang="en-US" sz="2000" b="1" i="1" dirty="0">
                <a:solidFill>
                  <a:schemeClr val="bg2">
                    <a:lumMod val="20000"/>
                    <a:lumOff val="80000"/>
                  </a:schemeClr>
                </a:solidFill>
              </a:rPr>
              <a:t>English (Russian) people celebrate Halloween on the 31</a:t>
            </a:r>
            <a:r>
              <a:rPr lang="en-US" sz="2000" b="1" i="1" baseline="300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st</a:t>
            </a:r>
            <a:r>
              <a:rPr lang="en-US" sz="2000" b="1" i="1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of October.</a:t>
            </a:r>
            <a:endParaRPr lang="ru-RU" sz="2000" i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071802" y="1928802"/>
            <a:ext cx="3669594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Russian and English holidays</a:t>
            </a:r>
            <a:endParaRPr lang="ru-RU" sz="2000" dirty="0"/>
          </a:p>
          <a:p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1214414" y="2357427"/>
          <a:ext cx="6791965" cy="4357694"/>
        </p:xfrm>
        <a:graphic>
          <a:graphicData uri="http://schemas.openxmlformats.org/drawingml/2006/table">
            <a:tbl>
              <a:tblPr/>
              <a:tblGrid>
                <a:gridCol w="32861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058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61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1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1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61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61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61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61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61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61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61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61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1928794" y="2357430"/>
            <a:ext cx="20002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St. Patrick’s Day</a:t>
            </a:r>
            <a:endParaRPr lang="ru-RU" sz="1400" dirty="0">
              <a:solidFill>
                <a:schemeClr val="bg1"/>
              </a:solidFill>
              <a:ea typeface="Times New Roman"/>
              <a:cs typeface="Times New Roman"/>
            </a:endParaRPr>
          </a:p>
          <a:p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1928794" y="2786058"/>
            <a:ext cx="2000263" cy="390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St. Valentine’s Day</a:t>
            </a:r>
            <a:endParaRPr lang="ru-RU" sz="1400" dirty="0">
              <a:solidFill>
                <a:schemeClr val="bg1"/>
              </a:solidFill>
              <a:ea typeface="Times New Roman"/>
              <a:cs typeface="Times New Roman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357422" y="3143248"/>
            <a:ext cx="1050289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May Day</a:t>
            </a:r>
            <a:endParaRPr lang="ru-RU" sz="1400" dirty="0">
              <a:solidFill>
                <a:schemeClr val="bg1"/>
              </a:solidFill>
              <a:ea typeface="Times New Roman"/>
              <a:cs typeface="Times New Roman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2000232" y="3571876"/>
            <a:ext cx="1749261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April Fool’s Day</a:t>
            </a:r>
            <a:endParaRPr lang="ru-RU" sz="1400" dirty="0">
              <a:solidFill>
                <a:schemeClr val="bg1"/>
              </a:solidFill>
              <a:ea typeface="Times New Roman"/>
              <a:cs typeface="Times New Roman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500298" y="3929066"/>
            <a:ext cx="761747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Easter</a:t>
            </a:r>
            <a:endParaRPr lang="ru-RU" sz="1400" dirty="0">
              <a:solidFill>
                <a:schemeClr val="bg1"/>
              </a:solidFill>
              <a:ea typeface="Times New Roman"/>
              <a:cs typeface="Times New Roman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2285984" y="4357694"/>
            <a:ext cx="1184940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Halloween</a:t>
            </a:r>
            <a:endParaRPr lang="ru-RU" sz="1400" dirty="0">
              <a:solidFill>
                <a:schemeClr val="bg1"/>
              </a:solidFill>
              <a:ea typeface="Times New Roman"/>
              <a:cs typeface="Times New Roman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2357422" y="4714884"/>
            <a:ext cx="1120820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Christmas</a:t>
            </a:r>
            <a:endParaRPr lang="ru-RU" sz="1400" dirty="0">
              <a:solidFill>
                <a:schemeClr val="bg1"/>
              </a:solidFill>
              <a:ea typeface="Times New Roman"/>
              <a:cs typeface="Times New Roman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2357422" y="5143512"/>
            <a:ext cx="1095557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New Year</a:t>
            </a:r>
            <a:endParaRPr lang="ru-RU" sz="1400" dirty="0">
              <a:solidFill>
                <a:schemeClr val="bg1"/>
              </a:solidFill>
              <a:ea typeface="Times New Roman"/>
              <a:cs typeface="Times New Roman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1857356" y="5500702"/>
            <a:ext cx="2358339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The Day of Knowledge</a:t>
            </a:r>
            <a:endParaRPr lang="ru-RU" sz="1400" dirty="0">
              <a:solidFill>
                <a:schemeClr val="bg1"/>
              </a:solidFill>
              <a:ea typeface="Times New Roman"/>
              <a:cs typeface="Times New Roman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2071670" y="5929330"/>
            <a:ext cx="1730346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«</a:t>
            </a:r>
            <a:r>
              <a:rPr lang="en-US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Old</a:t>
            </a:r>
            <a:r>
              <a:rPr lang="ru-RU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»</a:t>
            </a:r>
            <a:r>
              <a:rPr lang="en-US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 New Year</a:t>
            </a:r>
            <a:endParaRPr lang="ru-RU" sz="1400" dirty="0">
              <a:solidFill>
                <a:schemeClr val="bg1"/>
              </a:solidFill>
              <a:ea typeface="Times New Roman"/>
              <a:cs typeface="Times New Roman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000760" y="2357430"/>
            <a:ext cx="832344" cy="3906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1 April</a:t>
            </a:r>
            <a:endParaRPr lang="ru-RU" sz="1400" dirty="0">
              <a:solidFill>
                <a:schemeClr val="bg1"/>
              </a:solidFill>
              <a:ea typeface="Times New Roman"/>
              <a:cs typeface="Times New Roman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715008" y="2786058"/>
            <a:ext cx="1422184" cy="3906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25 December</a:t>
            </a:r>
            <a:endParaRPr lang="ru-RU" sz="1400" dirty="0">
              <a:solidFill>
                <a:schemeClr val="bg1"/>
              </a:solidFill>
              <a:ea typeface="Times New Roman"/>
              <a:cs typeface="Times New Roman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214942" y="3143248"/>
            <a:ext cx="2505814" cy="410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31</a:t>
            </a:r>
            <a:r>
              <a:rPr lang="en-US" dirty="0">
                <a:solidFill>
                  <a:srgbClr val="FFC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December - 1 January</a:t>
            </a:r>
            <a:endParaRPr lang="ru-RU" sz="1400" dirty="0">
              <a:solidFill>
                <a:schemeClr val="bg1"/>
              </a:solidFill>
              <a:ea typeface="Times New Roman"/>
              <a:cs typeface="Times New Roman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786446" y="3571876"/>
            <a:ext cx="1217000" cy="3906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31 October</a:t>
            </a:r>
            <a:endParaRPr lang="ru-RU" sz="1400" dirty="0">
              <a:solidFill>
                <a:schemeClr val="bg1"/>
              </a:solidFill>
              <a:ea typeface="Times New Roman"/>
              <a:cs typeface="Times New Roman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715008" y="3929066"/>
            <a:ext cx="1345241" cy="3906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1 September</a:t>
            </a:r>
            <a:endParaRPr lang="ru-RU" sz="1400" dirty="0">
              <a:solidFill>
                <a:schemeClr val="bg1"/>
              </a:solidFill>
              <a:ea typeface="Times New Roman"/>
              <a:cs typeface="Times New Roman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857884" y="4357694"/>
            <a:ext cx="1075937" cy="3906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17 March</a:t>
            </a:r>
            <a:endParaRPr lang="ru-RU" sz="1400" dirty="0">
              <a:solidFill>
                <a:schemeClr val="bg1"/>
              </a:solidFill>
              <a:ea typeface="Times New Roman"/>
              <a:cs typeface="Times New Roman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5786446" y="4714884"/>
            <a:ext cx="1306769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14 February</a:t>
            </a:r>
            <a:endParaRPr lang="ru-RU" sz="1400" dirty="0">
              <a:solidFill>
                <a:schemeClr val="bg1"/>
              </a:solidFill>
              <a:ea typeface="Times New Roman"/>
              <a:cs typeface="Times New Roman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5715008" y="5143512"/>
            <a:ext cx="1454309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March - April</a:t>
            </a:r>
            <a:endParaRPr lang="ru-RU" sz="1400" dirty="0">
              <a:solidFill>
                <a:schemeClr val="bg1"/>
              </a:solidFill>
              <a:ea typeface="Times New Roman"/>
              <a:cs typeface="Times New Roman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6072198" y="5500702"/>
            <a:ext cx="607860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May</a:t>
            </a:r>
            <a:endParaRPr lang="ru-RU" sz="1400" dirty="0">
              <a:solidFill>
                <a:schemeClr val="bg1"/>
              </a:solidFill>
              <a:ea typeface="Times New Roman"/>
              <a:cs typeface="Times New Roman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5786446" y="5929330"/>
            <a:ext cx="1075937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7 January</a:t>
            </a:r>
            <a:endParaRPr lang="ru-RU" sz="1400" dirty="0">
              <a:solidFill>
                <a:schemeClr val="bg1"/>
              </a:solidFill>
              <a:ea typeface="Times New Roman"/>
              <a:cs typeface="Times New Roman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5643570" y="6286520"/>
            <a:ext cx="1499129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13-14 January</a:t>
            </a:r>
            <a:endParaRPr lang="ru-RU" sz="1400" dirty="0">
              <a:solidFill>
                <a:schemeClr val="bg1"/>
              </a:solidFill>
              <a:ea typeface="Times New Roman"/>
              <a:cs typeface="Times New Roman"/>
            </a:endParaRPr>
          </a:p>
        </p:txBody>
      </p:sp>
      <p:cxnSp>
        <p:nvCxnSpPr>
          <p:cNvPr id="30" name="Прямая со стрелкой 29"/>
          <p:cNvCxnSpPr/>
          <p:nvPr/>
        </p:nvCxnSpPr>
        <p:spPr>
          <a:xfrm flipV="1">
            <a:off x="3857620" y="3786190"/>
            <a:ext cx="1714512" cy="85725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>
            <a:endCxn id="43" idx="1"/>
          </p:cNvCxnSpPr>
          <p:nvPr/>
        </p:nvCxnSpPr>
        <p:spPr>
          <a:xfrm>
            <a:off x="3643306" y="2571744"/>
            <a:ext cx="2214578" cy="198129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>
            <a:off x="3571868" y="3429000"/>
            <a:ext cx="2357454" cy="228601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>
            <a:endCxn id="38" idx="1"/>
          </p:cNvCxnSpPr>
          <p:nvPr/>
        </p:nvCxnSpPr>
        <p:spPr>
          <a:xfrm flipV="1">
            <a:off x="3786182" y="2552772"/>
            <a:ext cx="2214578" cy="123341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>
            <a:endCxn id="45" idx="1"/>
          </p:cNvCxnSpPr>
          <p:nvPr/>
        </p:nvCxnSpPr>
        <p:spPr>
          <a:xfrm>
            <a:off x="3428992" y="4214818"/>
            <a:ext cx="2286016" cy="112403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rot="5400000" flipH="1" flipV="1">
            <a:off x="3786182" y="2928934"/>
            <a:ext cx="2000264" cy="200026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>
            <a:endCxn id="47" idx="1"/>
          </p:cNvCxnSpPr>
          <p:nvPr/>
        </p:nvCxnSpPr>
        <p:spPr>
          <a:xfrm>
            <a:off x="3786182" y="5000636"/>
            <a:ext cx="2000264" cy="112403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143372" y="4143380"/>
            <a:ext cx="1714512" cy="164307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>
            <a:endCxn id="48" idx="1"/>
          </p:cNvCxnSpPr>
          <p:nvPr/>
        </p:nvCxnSpPr>
        <p:spPr>
          <a:xfrm>
            <a:off x="3714744" y="6215082"/>
            <a:ext cx="1928826" cy="26678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rot="16200000" flipH="1">
            <a:off x="3786182" y="3071810"/>
            <a:ext cx="1928826" cy="178595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 rot="5400000" flipH="1" flipV="1">
            <a:off x="3178959" y="3536157"/>
            <a:ext cx="2143140" cy="164307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428604"/>
            <a:ext cx="8115328" cy="1214446"/>
          </a:xfrm>
        </p:spPr>
        <p:txBody>
          <a:bodyPr>
            <a:normAutofit/>
          </a:bodyPr>
          <a:lstStyle/>
          <a:p>
            <a:r>
              <a:rPr lang="en-US" sz="3600" b="1" dirty="0"/>
              <a:t>Are the sentences true or false?</a:t>
            </a:r>
            <a:br>
              <a:rPr lang="ru-RU" sz="3600" dirty="0"/>
            </a:br>
            <a:r>
              <a:rPr lang="en-US" sz="3600" b="1" dirty="0"/>
              <a:t>Tick the right answer (+)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71472" y="2000242"/>
          <a:ext cx="8115328" cy="42836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0439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98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16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42940"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anchor="ctr"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True</a:t>
                      </a:r>
                      <a:endParaRPr lang="ru-RU" sz="18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False</a:t>
                      </a:r>
                      <a:endParaRPr lang="ru-RU" sz="18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4098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1</a:t>
                      </a:r>
                      <a:r>
                        <a:rPr lang="ru-RU" sz="16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.</a:t>
                      </a:r>
                      <a:r>
                        <a:rPr lang="ru-RU" sz="1600" baseline="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  <a:r>
                        <a:rPr lang="en-US" sz="18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There are ten big parks in London.</a:t>
                      </a:r>
                      <a:endParaRPr lang="ru-RU" sz="160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 anchor="ctr"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/>
                    </a:p>
                  </a:txBody>
                  <a:tcPr anchor="ctr"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098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2. </a:t>
                      </a:r>
                      <a:r>
                        <a:rPr lang="en-US" sz="16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London’s famous Zoo is in St James’ Park.</a:t>
                      </a:r>
                      <a:endParaRPr lang="ru-RU" sz="160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anchor="ctr"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anchor="ctr"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0250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3.</a:t>
                      </a:r>
                      <a:r>
                        <a:rPr lang="ru-RU" sz="1600" baseline="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There are different animals and birds from different countries</a:t>
                      </a:r>
                      <a:r>
                        <a:rPr lang="ru-RU" sz="1600" baseline="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and continents in London’s Zoo.</a:t>
                      </a:r>
                      <a:endParaRPr lang="ru-RU" sz="160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anchor="ctr"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anchor="ctr"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4098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4. </a:t>
                      </a:r>
                      <a:r>
                        <a:rPr lang="en-US" sz="16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You can play games in the parks in London.</a:t>
                      </a:r>
                      <a:endParaRPr lang="ru-RU" sz="160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anchor="ctr"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anchor="ctr"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4098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5. </a:t>
                      </a:r>
                      <a:r>
                        <a:rPr lang="en-US" sz="16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Londoners don’t like their parks.</a:t>
                      </a:r>
                      <a:endParaRPr lang="ru-RU" sz="160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anchor="ctr"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anchor="ctr"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4098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6. </a:t>
                      </a:r>
                      <a:r>
                        <a:rPr lang="en-US" sz="16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You can give bananas to the monkeys in the Zoo.</a:t>
                      </a:r>
                      <a:endParaRPr lang="ru-RU" sz="160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anchor="ctr"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anchor="ctr">
                    <a:cell3D prstMaterial="dkEdge">
                      <a:bevel prst="artDeco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715272" y="2714620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</a:rPr>
              <a:t>+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715272" y="3286124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</a:rPr>
              <a:t>+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43636" y="3929066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</a:rPr>
              <a:t>+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43636" y="4643446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</a:rPr>
              <a:t>+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715272" y="5214950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</a:rPr>
              <a:t>+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43636" y="5786454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</a:rPr>
              <a:t>+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-357214"/>
            <a:ext cx="7772400" cy="1071546"/>
          </a:xfrm>
        </p:spPr>
        <p:txBody>
          <a:bodyPr/>
          <a:lstStyle/>
          <a:p>
            <a:r>
              <a:rPr lang="en-US" dirty="0"/>
              <a:t> </a:t>
            </a:r>
            <a:r>
              <a:rPr lang="en-US" sz="3600" dirty="0"/>
              <a:t>Do the crossword</a:t>
            </a:r>
            <a:endParaRPr lang="ru-RU" sz="3600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428596" y="1428737"/>
          <a:ext cx="4214840" cy="2818369"/>
        </p:xfrm>
        <a:graphic>
          <a:graphicData uri="http://schemas.openxmlformats.org/drawingml/2006/table">
            <a:tbl>
              <a:tblPr/>
              <a:tblGrid>
                <a:gridCol w="4609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09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195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26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2268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844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84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897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38766">
                <a:tc rowSpan="4"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kumimoji="0" lang="ru-RU" sz="1100" kern="1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542"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6763"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7022"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073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073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Calibri"/>
                          <a:ea typeface="Calibri"/>
                          <a:cs typeface="Times New Roman"/>
                        </a:rPr>
                        <a:t>   e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   </a:t>
                      </a:r>
                      <a:r>
                        <a:rPr lang="en-US" sz="1800" b="1" dirty="0">
                          <a:latin typeface="Calibri"/>
                          <a:ea typeface="Calibri"/>
                          <a:cs typeface="Times New Roman"/>
                        </a:rPr>
                        <a:t>b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Calibri"/>
                          <a:ea typeface="Calibri"/>
                          <a:cs typeface="Times New Roman"/>
                        </a:rPr>
                        <a:t>   r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   </a:t>
                      </a:r>
                      <a:r>
                        <a:rPr lang="en-US" sz="1800" b="1" dirty="0">
                          <a:latin typeface="Calibri"/>
                          <a:ea typeface="Calibri"/>
                          <a:cs typeface="Times New Roman"/>
                        </a:rPr>
                        <a:t>u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Calibri"/>
                          <a:ea typeface="Calibri"/>
                          <a:cs typeface="Times New Roman"/>
                        </a:rPr>
                        <a:t>    a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Calibri"/>
                          <a:ea typeface="Calibri"/>
                          <a:cs typeface="Times New Roman"/>
                        </a:rPr>
                        <a:t>    r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   </a:t>
                      </a:r>
                      <a:r>
                        <a:rPr lang="en-US" sz="1800" b="1" dirty="0">
                          <a:latin typeface="Calibri"/>
                          <a:ea typeface="Calibri"/>
                          <a:cs typeface="Times New Roman"/>
                        </a:rPr>
                        <a:t>y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90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073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073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017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714876" y="487025"/>
            <a:ext cx="4071966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1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 Summer comes </a:t>
            </a:r>
            <a:r>
              <a:rPr kumimoji="0" lang="en-US" sz="14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spring</a:t>
            </a:r>
            <a:r>
              <a:rPr kumimoji="0" 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Autumn is here. Look at this red</a:t>
            </a:r>
            <a:r>
              <a:rPr kumimoji="0" 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4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r>
              <a:rPr lang="en-US" sz="1400" dirty="0"/>
              <a:t> </a:t>
            </a:r>
            <a:r>
              <a:rPr kumimoji="0" lang="en-US" sz="14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on the ground</a:t>
            </a:r>
            <a:r>
              <a:rPr kumimoji="0" 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3</a:t>
            </a:r>
            <a:r>
              <a:rPr kumimoji="0" 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People </a:t>
            </a:r>
            <a:r>
              <a:rPr kumimoji="0" lang="en-US" sz="24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dirty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</a:t>
            </a:r>
            <a:r>
              <a:rPr kumimoji="0" lang="en-US" sz="24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Christmas in winter</a:t>
            </a:r>
            <a:r>
              <a:rPr kumimoji="0" 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4</a:t>
            </a:r>
            <a:r>
              <a:rPr kumimoji="0" 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Many birds live in this big green</a:t>
            </a:r>
            <a:r>
              <a:rPr kumimoji="0" lang="en-US" sz="24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lain" startAt="5"/>
              <a:tabLst/>
            </a:pP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is  the  first</a:t>
            </a:r>
            <a:r>
              <a:rPr kumimoji="0" lang="en-US" sz="24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month of the year.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6. In spring the </a:t>
            </a:r>
            <a:r>
              <a:rPr kumimoji="0" lang="en-US" sz="24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is green.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7. March, April and May are the                         months.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8. There are four seasons in the</a:t>
            </a:r>
            <a:r>
              <a:rPr kumimoji="0" lang="en-US" sz="24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</a:t>
            </a: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00892" y="500042"/>
            <a:ext cx="7854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after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357818" y="1571612"/>
            <a:ext cx="7182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/>
              <a:t> </a:t>
            </a:r>
            <a:r>
              <a:rPr lang="en-US" sz="2400" dirty="0">
                <a:solidFill>
                  <a:srgbClr val="FF0000"/>
                </a:solidFill>
              </a:rPr>
              <a:t>leaf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72198" y="1967203"/>
            <a:ext cx="14064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sz="2400" dirty="0">
                <a:solidFill>
                  <a:srgbClr val="FF0000"/>
                </a:solidFill>
              </a:rPr>
              <a:t>celebrate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643570" y="3071810"/>
            <a:ext cx="988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forest.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214942" y="3429000"/>
            <a:ext cx="12024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>
                <a:solidFill>
                  <a:srgbClr val="FF0000"/>
                </a:solidFill>
              </a:rPr>
              <a:t>January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929454" y="4143380"/>
            <a:ext cx="8915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grass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572132" y="5214950"/>
            <a:ext cx="10615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spring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357818" y="5967731"/>
            <a:ext cx="8563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year</a:t>
            </a:r>
            <a:r>
              <a:rPr lang="en-US" sz="2400" dirty="0"/>
              <a:t>.</a:t>
            </a:r>
            <a:endParaRPr lang="ru-RU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500034" y="2285992"/>
            <a:ext cx="29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a</a:t>
            </a:r>
            <a:endParaRPr lang="ru-RU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500034" y="2643182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F</a:t>
            </a:r>
            <a:endParaRPr lang="ru-RU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500034" y="2928934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t</a:t>
            </a:r>
            <a:endParaRPr lang="ru-RU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00034" y="328612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e</a:t>
            </a:r>
            <a:endParaRPr lang="ru-RU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500034" y="3571876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r</a:t>
            </a:r>
            <a:endParaRPr lang="ru-RU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928662" y="2285992"/>
            <a:ext cx="343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  l</a:t>
            </a:r>
            <a:endParaRPr lang="ru-RU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1500166" y="385762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e</a:t>
            </a:r>
            <a:endParaRPr lang="ru-RU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857224" y="2928934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   a</a:t>
            </a:r>
            <a:endParaRPr lang="ru-RU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1000100" y="3286124"/>
            <a:ext cx="258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f</a:t>
            </a:r>
            <a:endParaRPr lang="ru-RU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1500166" y="1357298"/>
            <a:ext cx="282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c</a:t>
            </a:r>
            <a:endParaRPr lang="ru-RU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1428728" y="1643050"/>
            <a:ext cx="3529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 e</a:t>
            </a:r>
            <a:endParaRPr lang="ru-RU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1500166" y="2000240"/>
            <a:ext cx="2407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l</a:t>
            </a:r>
            <a:endParaRPr lang="ru-RU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1500166" y="228599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e</a:t>
            </a:r>
            <a:endParaRPr lang="ru-RU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1500166" y="2928934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r</a:t>
            </a:r>
            <a:endParaRPr lang="ru-RU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1500166" y="3214686"/>
            <a:ext cx="29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a</a:t>
            </a:r>
            <a:endParaRPr lang="ru-RU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1500166" y="3571876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t</a:t>
            </a:r>
            <a:endParaRPr lang="ru-RU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2000232" y="2000240"/>
            <a:ext cx="258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f</a:t>
            </a:r>
            <a:endParaRPr lang="ru-RU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2000232" y="2285992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o</a:t>
            </a:r>
            <a:endParaRPr lang="ru-RU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2000232" y="292893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e</a:t>
            </a:r>
            <a:endParaRPr lang="ru-RU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2000232" y="3214686"/>
            <a:ext cx="274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s</a:t>
            </a:r>
            <a:endParaRPr lang="ru-RU" b="1" dirty="0"/>
          </a:p>
        </p:txBody>
      </p:sp>
      <p:sp>
        <p:nvSpPr>
          <p:cNvPr id="44" name="TextBox 43"/>
          <p:cNvSpPr txBox="1"/>
          <p:nvPr/>
        </p:nvSpPr>
        <p:spPr>
          <a:xfrm>
            <a:off x="3071802" y="2928934"/>
            <a:ext cx="274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s</a:t>
            </a:r>
            <a:endParaRPr lang="ru-RU" b="1" dirty="0"/>
          </a:p>
        </p:txBody>
      </p:sp>
      <p:sp>
        <p:nvSpPr>
          <p:cNvPr id="45" name="TextBox 44"/>
          <p:cNvSpPr txBox="1"/>
          <p:nvPr/>
        </p:nvSpPr>
        <p:spPr>
          <a:xfrm>
            <a:off x="3071802" y="3214686"/>
            <a:ext cx="274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s</a:t>
            </a:r>
            <a:endParaRPr lang="ru-RU" b="1" dirty="0"/>
          </a:p>
        </p:txBody>
      </p:sp>
      <p:sp>
        <p:nvSpPr>
          <p:cNvPr id="46" name="TextBox 45"/>
          <p:cNvSpPr txBox="1"/>
          <p:nvPr/>
        </p:nvSpPr>
        <p:spPr>
          <a:xfrm>
            <a:off x="3643306" y="2000240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 s</a:t>
            </a:r>
            <a:endParaRPr lang="ru-RU" b="1" dirty="0"/>
          </a:p>
        </p:txBody>
      </p:sp>
      <p:sp>
        <p:nvSpPr>
          <p:cNvPr id="47" name="TextBox 46"/>
          <p:cNvSpPr txBox="1"/>
          <p:nvPr/>
        </p:nvSpPr>
        <p:spPr>
          <a:xfrm>
            <a:off x="2000232" y="3571876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t</a:t>
            </a:r>
            <a:endParaRPr lang="ru-RU" b="1" dirty="0"/>
          </a:p>
        </p:txBody>
      </p:sp>
      <p:sp>
        <p:nvSpPr>
          <p:cNvPr id="48" name="TextBox 47"/>
          <p:cNvSpPr txBox="1"/>
          <p:nvPr/>
        </p:nvSpPr>
        <p:spPr>
          <a:xfrm>
            <a:off x="2500298" y="1643050"/>
            <a:ext cx="3674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  J</a:t>
            </a:r>
            <a:endParaRPr lang="ru-RU" b="1" dirty="0"/>
          </a:p>
        </p:txBody>
      </p:sp>
      <p:sp>
        <p:nvSpPr>
          <p:cNvPr id="49" name="TextBox 48"/>
          <p:cNvSpPr txBox="1"/>
          <p:nvPr/>
        </p:nvSpPr>
        <p:spPr>
          <a:xfrm>
            <a:off x="4214810" y="3214686"/>
            <a:ext cx="29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a</a:t>
            </a:r>
            <a:endParaRPr lang="ru-RU" b="1" dirty="0"/>
          </a:p>
        </p:txBody>
      </p:sp>
      <p:sp>
        <p:nvSpPr>
          <p:cNvPr id="50" name="TextBox 49"/>
          <p:cNvSpPr txBox="1"/>
          <p:nvPr/>
        </p:nvSpPr>
        <p:spPr>
          <a:xfrm>
            <a:off x="2500298" y="2928934"/>
            <a:ext cx="348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 a</a:t>
            </a:r>
            <a:endParaRPr lang="ru-RU" b="1" dirty="0"/>
          </a:p>
        </p:txBody>
      </p:sp>
      <p:sp>
        <p:nvSpPr>
          <p:cNvPr id="52" name="TextBox 51"/>
          <p:cNvSpPr txBox="1"/>
          <p:nvPr/>
        </p:nvSpPr>
        <p:spPr>
          <a:xfrm>
            <a:off x="2500298" y="2000240"/>
            <a:ext cx="348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 </a:t>
            </a:r>
            <a:r>
              <a:rPr lang="en-US" b="1" dirty="0"/>
              <a:t>a</a:t>
            </a:r>
            <a:endParaRPr lang="ru-RU" b="1" dirty="0"/>
          </a:p>
        </p:txBody>
      </p:sp>
      <p:sp>
        <p:nvSpPr>
          <p:cNvPr id="53" name="TextBox 52"/>
          <p:cNvSpPr txBox="1"/>
          <p:nvPr/>
        </p:nvSpPr>
        <p:spPr>
          <a:xfrm>
            <a:off x="2500298" y="2285992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 n</a:t>
            </a:r>
            <a:endParaRPr lang="ru-RU" b="1" dirty="0"/>
          </a:p>
        </p:txBody>
      </p:sp>
      <p:sp>
        <p:nvSpPr>
          <p:cNvPr id="54" name="TextBox 53"/>
          <p:cNvSpPr txBox="1"/>
          <p:nvPr/>
        </p:nvSpPr>
        <p:spPr>
          <a:xfrm>
            <a:off x="4214810" y="3571876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r</a:t>
            </a:r>
            <a:endParaRPr lang="ru-RU" b="1" dirty="0"/>
          </a:p>
        </p:txBody>
      </p:sp>
      <p:sp>
        <p:nvSpPr>
          <p:cNvPr id="56" name="TextBox 55"/>
          <p:cNvSpPr txBox="1"/>
          <p:nvPr/>
        </p:nvSpPr>
        <p:spPr>
          <a:xfrm>
            <a:off x="3071802" y="2285992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r</a:t>
            </a:r>
            <a:endParaRPr lang="ru-RU" b="1" dirty="0"/>
          </a:p>
        </p:txBody>
      </p:sp>
      <p:sp>
        <p:nvSpPr>
          <p:cNvPr id="57" name="TextBox 56"/>
          <p:cNvSpPr txBox="1"/>
          <p:nvPr/>
        </p:nvSpPr>
        <p:spPr>
          <a:xfrm>
            <a:off x="2500298" y="3214686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 </a:t>
            </a:r>
            <a:r>
              <a:rPr lang="en-US" b="1" dirty="0"/>
              <a:t>r</a:t>
            </a:r>
            <a:endParaRPr lang="ru-RU" b="1" dirty="0"/>
          </a:p>
        </p:txBody>
      </p:sp>
      <p:sp>
        <p:nvSpPr>
          <p:cNvPr id="58" name="TextBox 57"/>
          <p:cNvSpPr txBox="1"/>
          <p:nvPr/>
        </p:nvSpPr>
        <p:spPr>
          <a:xfrm>
            <a:off x="2500298" y="3571876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 y</a:t>
            </a:r>
            <a:endParaRPr lang="ru-RU" b="1" dirty="0"/>
          </a:p>
        </p:txBody>
      </p:sp>
      <p:sp>
        <p:nvSpPr>
          <p:cNvPr id="59" name="TextBox 58"/>
          <p:cNvSpPr txBox="1"/>
          <p:nvPr/>
        </p:nvSpPr>
        <p:spPr>
          <a:xfrm>
            <a:off x="3071802" y="2000240"/>
            <a:ext cx="293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g</a:t>
            </a:r>
            <a:endParaRPr lang="ru-RU" b="1" dirty="0"/>
          </a:p>
        </p:txBody>
      </p:sp>
      <p:sp>
        <p:nvSpPr>
          <p:cNvPr id="60" name="TextBox 59"/>
          <p:cNvSpPr txBox="1"/>
          <p:nvPr/>
        </p:nvSpPr>
        <p:spPr>
          <a:xfrm>
            <a:off x="3643306" y="2285992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 p</a:t>
            </a:r>
            <a:endParaRPr lang="ru-RU" b="1" dirty="0"/>
          </a:p>
        </p:txBody>
      </p:sp>
      <p:sp>
        <p:nvSpPr>
          <p:cNvPr id="61" name="TextBox 60"/>
          <p:cNvSpPr txBox="1"/>
          <p:nvPr/>
        </p:nvSpPr>
        <p:spPr>
          <a:xfrm>
            <a:off x="3643306" y="2928934"/>
            <a:ext cx="261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/>
              <a:t>i</a:t>
            </a:r>
            <a:endParaRPr lang="ru-RU" b="1" dirty="0"/>
          </a:p>
        </p:txBody>
      </p:sp>
      <p:sp>
        <p:nvSpPr>
          <p:cNvPr id="62" name="TextBox 61"/>
          <p:cNvSpPr txBox="1"/>
          <p:nvPr/>
        </p:nvSpPr>
        <p:spPr>
          <a:xfrm>
            <a:off x="3643306" y="3214686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n</a:t>
            </a:r>
            <a:endParaRPr lang="ru-RU" b="1" dirty="0"/>
          </a:p>
        </p:txBody>
      </p:sp>
      <p:sp>
        <p:nvSpPr>
          <p:cNvPr id="63" name="TextBox 62"/>
          <p:cNvSpPr txBox="1"/>
          <p:nvPr/>
        </p:nvSpPr>
        <p:spPr>
          <a:xfrm>
            <a:off x="3643306" y="3571876"/>
            <a:ext cx="293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g</a:t>
            </a:r>
            <a:endParaRPr lang="ru-RU" b="1" dirty="0"/>
          </a:p>
        </p:txBody>
      </p:sp>
      <p:sp>
        <p:nvSpPr>
          <p:cNvPr id="64" name="TextBox 63"/>
          <p:cNvSpPr txBox="1"/>
          <p:nvPr/>
        </p:nvSpPr>
        <p:spPr>
          <a:xfrm>
            <a:off x="4214810" y="292893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e</a:t>
            </a:r>
            <a:endParaRPr lang="ru-RU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6" grpId="0"/>
      <p:bldP spid="27" grpId="0"/>
      <p:bldP spid="28" grpId="0"/>
      <p:bldP spid="29" grpId="0"/>
      <p:bldP spid="30" grpId="0"/>
      <p:bldP spid="31" grpId="0"/>
      <p:bldP spid="35" grpId="0"/>
      <p:bldP spid="40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2" grpId="0"/>
      <p:bldP spid="53" grpId="0"/>
      <p:bldP spid="54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your result?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0"/>
          <a:ext cx="8429684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600" dirty="0"/>
              <a:t>Your home task:</a:t>
            </a:r>
            <a:endParaRPr lang="ru-RU" sz="6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5948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5400" dirty="0">
                <a:solidFill>
                  <a:schemeClr val="accent6">
                    <a:lumMod val="50000"/>
                  </a:schemeClr>
                </a:solidFill>
              </a:rPr>
              <a:t>Home reading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sz="4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Lessons 13, 14 – texts “Halloween”,                                       “Trick or treat”</a:t>
            </a:r>
          </a:p>
          <a:p>
            <a:endParaRPr lang="ru-RU" sz="48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gallery_5156_314_3633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357554" y="357166"/>
            <a:ext cx="564360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Thank you for your work</a:t>
            </a:r>
            <a:endParaRPr lang="ru-RU" sz="6600" dirty="0"/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Используемые литература и ресурсы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/>
              <a:t>Верещагина И.Н. Английский язык: учебник для 3 кл. шк. с углубл. изучением англ. яз., лицеев и гимназий</a:t>
            </a:r>
          </a:p>
          <a:p>
            <a:r>
              <a:rPr lang="ru-RU" sz="2000" dirty="0"/>
              <a:t>Верещагина И.Н. Английский язык: кн. для учителя к учеб. для 3 кл. шк. с углубл. изучением англ. яз., лицеев и гимназий</a:t>
            </a:r>
          </a:p>
          <a:p>
            <a:r>
              <a:rPr lang="ru-RU" sz="2000" dirty="0"/>
              <a:t>Касимова Г.Г., Князева А.Д. Поурочные разработки по английскому языку. 3 кл.</a:t>
            </a:r>
          </a:p>
          <a:p>
            <a:r>
              <a:rPr lang="ru-RU" sz="2000" dirty="0"/>
              <a:t>Воронова Е.Г. Английский язык. 3 класс. Тесты. Дидактические материалы: к учебнику И.Н. Верещагиной, Т.А. Притыкиной «</a:t>
            </a:r>
            <a:r>
              <a:rPr lang="en-US" sz="2000" dirty="0"/>
              <a:t>English 3</a:t>
            </a:r>
            <a:r>
              <a:rPr lang="ru-RU" sz="2000" dirty="0"/>
              <a:t>»</a:t>
            </a:r>
            <a:endParaRPr lang="en-US" sz="2000" dirty="0"/>
          </a:p>
          <a:p>
            <a:r>
              <a:rPr lang="en-US" sz="2000" dirty="0">
                <a:solidFill>
                  <a:schemeClr val="accent6">
                    <a:lumMod val="50000"/>
                  </a:schemeClr>
                </a:solidFill>
                <a:hlinkClick r:id="rId3"/>
              </a:rPr>
              <a:t>http://www.iloveways.com</a:t>
            </a:r>
            <a:endParaRPr lang="en-US" sz="20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en-US" sz="2000" dirty="0">
                <a:solidFill>
                  <a:schemeClr val="accent6">
                    <a:lumMod val="50000"/>
                  </a:schemeClr>
                </a:solidFill>
                <a:hlinkClick r:id="rId4"/>
              </a:rPr>
              <a:t>http://images.yandex.ru</a:t>
            </a:r>
            <a:endParaRPr lang="en-US" sz="20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en-US" sz="2000" dirty="0">
                <a:hlinkClick r:id="rId5"/>
              </a:rPr>
              <a:t>http://www.animashky.ru</a:t>
            </a:r>
            <a:endParaRPr lang="en-US" sz="2000" dirty="0"/>
          </a:p>
          <a:p>
            <a:endParaRPr lang="ru-RU" sz="20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Другая 1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FFFF0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902</TotalTime>
  <Words>831</Words>
  <Application>Microsoft Office PowerPoint</Application>
  <PresentationFormat>Экран (4:3)</PresentationFormat>
  <Paragraphs>221</Paragraphs>
  <Slides>32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44" baseType="lpstr">
      <vt:lpstr>Arial</vt:lpstr>
      <vt:lpstr>Arial Black</vt:lpstr>
      <vt:lpstr>Book Antiqua</vt:lpstr>
      <vt:lpstr>Calibri</vt:lpstr>
      <vt:lpstr>Corbel</vt:lpstr>
      <vt:lpstr>Lucida Sans</vt:lpstr>
      <vt:lpstr>Monotype Corsiva</vt:lpstr>
      <vt:lpstr>Times New Roman</vt:lpstr>
      <vt:lpstr>Wingdings</vt:lpstr>
      <vt:lpstr>Wingdings 2</vt:lpstr>
      <vt:lpstr>Wingdings 3</vt:lpstr>
      <vt:lpstr>Апекс</vt:lpstr>
      <vt:lpstr>   обобщающий урок по темам: «Времена года», «Британские традиции и праздники»</vt:lpstr>
      <vt:lpstr>Seasons The English Year</vt:lpstr>
      <vt:lpstr>Our English lesson</vt:lpstr>
      <vt:lpstr>Read the sounds &amp; the words</vt:lpstr>
      <vt:lpstr>Read the sounds &amp; the words</vt:lpstr>
      <vt:lpstr>Answer the questions:</vt:lpstr>
      <vt:lpstr>Autumn  Winter  Spring  Summer  </vt:lpstr>
      <vt:lpstr>What season comes after autumn?</vt:lpstr>
      <vt:lpstr>It’s winter </vt:lpstr>
      <vt:lpstr>Winter months are… </vt:lpstr>
      <vt:lpstr>What season comes after winter?</vt:lpstr>
      <vt:lpstr>It’s spring </vt:lpstr>
      <vt:lpstr>Spring  months are…</vt:lpstr>
      <vt:lpstr>What season comes after spring?</vt:lpstr>
      <vt:lpstr>It’s summer </vt:lpstr>
      <vt:lpstr>Summer months are…</vt:lpstr>
      <vt:lpstr>What season comes after summer?</vt:lpstr>
      <vt:lpstr>It’s autumn </vt:lpstr>
      <vt:lpstr>Autumn months are…</vt:lpstr>
      <vt:lpstr>Презентация PowerPoint</vt:lpstr>
      <vt:lpstr>Guess the season</vt:lpstr>
      <vt:lpstr>Презентация PowerPoint</vt:lpstr>
      <vt:lpstr>Презентация PowerPoint</vt:lpstr>
      <vt:lpstr>Презентация PowerPoint</vt:lpstr>
      <vt:lpstr>What is the weather like today?</vt:lpstr>
      <vt:lpstr>Match and say</vt:lpstr>
      <vt:lpstr>Are the sentences true or false? Tick the right answer (+)</vt:lpstr>
      <vt:lpstr> Do the crossword</vt:lpstr>
      <vt:lpstr>What is your result?</vt:lpstr>
      <vt:lpstr>Your home task:</vt:lpstr>
      <vt:lpstr>Презентация PowerPoint</vt:lpstr>
      <vt:lpstr>Используемые литература и ресурсы</vt:lpstr>
    </vt:vector>
  </TitlesOfParts>
  <Company>Организация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УРОК-ОБОЗРЕНИЕ  (обобщающий урок) по темам: «Времена года», «Английские традиции и праздники»</dc:title>
  <dc:creator>Пользователь</dc:creator>
  <cp:lastModifiedBy>Артем Мальцев</cp:lastModifiedBy>
  <cp:revision>110</cp:revision>
  <dcterms:created xsi:type="dcterms:W3CDTF">2011-10-15T07:00:10Z</dcterms:created>
  <dcterms:modified xsi:type="dcterms:W3CDTF">2025-02-28T07:00:37Z</dcterms:modified>
</cp:coreProperties>
</file>