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7" r:id="rId10"/>
    <p:sldId id="272" r:id="rId11"/>
    <p:sldId id="276" r:id="rId12"/>
    <p:sldId id="290" r:id="rId13"/>
    <p:sldId id="278" r:id="rId14"/>
    <p:sldId id="291" r:id="rId15"/>
    <p:sldId id="292" r:id="rId16"/>
    <p:sldId id="288" r:id="rId17"/>
    <p:sldId id="289" r:id="rId18"/>
    <p:sldId id="293" r:id="rId1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09" autoAdjust="0"/>
    <p:restoredTop sz="94553" autoAdjust="0"/>
  </p:normalViewPr>
  <p:slideViewPr>
    <p:cSldViewPr>
      <p:cViewPr>
        <p:scale>
          <a:sx n="100" d="100"/>
          <a:sy n="100" d="100"/>
        </p:scale>
        <p:origin x="-462" y="3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03313E-1994-4422-88D4-22304A7149E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5CA15C-9152-4FF5-B1DF-FAFDCA255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D584F-C2C1-4314-9810-B799FFED0408}" type="datetime1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1741F-333F-4D30-9E1D-2C503897F788}" type="datetime1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DDC88-B352-4E7D-ADD3-27E57699F784}" type="datetime1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D749B-41C9-4928-B5AB-1F9EC4741237}" type="datetime1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810AE-8B04-4204-A452-1AF51D4B3B04}" type="datetime1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2C9F7-CDEF-467B-8C3D-578827343770}" type="datetime1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813B2-BEA9-4C72-9748-0A3E5C4096BC}" type="datetime1">
              <a:rPr lang="ru-RU" smtClean="0"/>
              <a:pPr/>
              <a:t>03.03.2020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5ADE9-D089-4642-B407-9C002C35A23F}" type="datetime1">
              <a:rPr lang="ru-RU" smtClean="0"/>
              <a:pPr/>
              <a:t>03.03.2020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886D9-CBFA-4E23-BB62-45754E6B879A}" type="datetime1">
              <a:rPr lang="ru-RU" smtClean="0"/>
              <a:pPr/>
              <a:t>03.03.2020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1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C969A-BA65-4299-8801-DE024882F69A}" type="datetime1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D4657-8E72-49C9-BF39-C3D111508F6A}" type="datetime1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1D1EF-4BF0-4D4A-959B-131D9157C598}" type="datetime1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20FF8-7C00-4E61-A0A8-5D679D8720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50;%20&#1087;&#1088;&#1077;&#1079;&#1077;&#1085;&#1090;&#1072;&#1094;&#1080;&#1080;\&#1051;&#1077;&#1074;%20&#1051;&#1077;&#1097;&#1077;&#1085;&#1082;&#1086;%20-%20&#1044;&#1077;&#1085;&#1100;%20&#1055;&#1086;&#1073;&#1077;&#1076;&#1099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50;%20&#1087;&#1088;&#1077;&#1079;&#1077;&#1085;&#1090;&#1072;&#1094;&#1080;&#1080;\&#1087;&#1077;&#1089;&#1085;&#1103;%20&#1057;&#1074;&#1103;&#1097;&#1077;&#1085;&#1085;&#1072;&#1103;%20&#1074;&#1086;&#1081;&#1085;&#1072;%20&#1074;&#1080;&#1076;&#1077;&#1086;.mp4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0;%20&#1087;&#1088;&#1077;&#1079;&#1077;&#1085;&#1090;&#1072;&#1094;&#1080;&#1080;\&#1087;&#1077;&#1089;&#1085;&#1103;%20&#1074;%20&#1079;&#1077;&#1084;&#1083;&#1103;&#1085;&#1082;&#1077;%20&#1074;&#1080;&#1076;&#1077;&#1086;.mp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0;%20&#1087;&#1088;&#1077;&#1079;&#1077;&#1085;&#1090;&#1072;&#1094;&#1080;&#1080;\&#1084;&#1080;&#1085;&#1091;&#1089;%20-%20&#1050;&#1072;&#1090;&#1102;&#1096;&#1072;%20(qmusic.me).mp3" TargetMode="Externa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0;%20&#1087;&#1088;&#1077;&#1079;&#1077;&#1085;&#1090;&#1072;&#1094;&#1080;&#1080;\&#1087;&#1077;&#1089;&#1085;&#1103;%20&#1076;&#1077;&#1085;&#1100;%20&#1087;&#1086;&#1073;&#1077;&#1076;&#1099;%2030%20&#1083;&#1077;&#1090;%20&#1074;&#1080;&#1076;&#1077;&#1086;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file:///E:\&#1050;%20&#1087;&#1088;&#1077;&#1079;&#1077;&#1085;&#1090;&#1072;&#1094;&#1080;&#1080;\&#1051;&#1077;&#1074;&#1080;&#1090;&#1072;&#1085;%20&#8212;%20&#1054;&#1073;&#1098;&#1103;&#1074;&#1083;&#1077;&#1085;&#1080;&#1077;%20&#1086;%20&#1074;&#1086;&#1081;&#1085;&#1077;%20(www.mixmuz.ru).mp3" TargetMode="External"/><Relationship Id="rId1" Type="http://schemas.openxmlformats.org/officeDocument/2006/relationships/audio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media" Target="../media/media2.mp3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8" name="Лев Лещенко - День Побе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4443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0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Курск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596602"/>
            <a:ext cx="9144000" cy="5740102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знамя над берлином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64554"/>
            <a:ext cx="9144000" cy="5308054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3" name="песня Священная война виде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картинка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5" name="песня в землянке видео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-531812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maxresdefaul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-21940"/>
            <a:ext cx="9144000" cy="5165440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7" name="минус - Катюша (q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4443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5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итва под москвой цве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-164554"/>
            <a:ext cx="9144000" cy="5308054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за Москву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5" name="песня день победы 30 лет видео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35496" y="-531812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картин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5143500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Левитан — Объявление о войне (www.mixmuz.ru)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2592388"/>
            <a:ext cx="609600" cy="60960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Левитан — Объявление о войне (www.mixmuz.ru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44408" y="5217841"/>
            <a:ext cx="504056" cy="504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Левитан — Объявление о войне (www.mixmuz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8532440" y="4659982"/>
            <a:ext cx="304800" cy="304800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80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80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рест цветно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брест цве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64554"/>
            <a:ext cx="9144000" cy="5832647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битва под Москво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2477" y="0"/>
            <a:ext cx="10632559" cy="5143500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локада цве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-380578"/>
            <a:ext cx="9144000" cy="5832648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локада снадписью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5380062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талингра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23738"/>
            <a:ext cx="9144000" cy="5431159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20FF8-7C00-4E61-A0A8-5D679D8720C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18</Words>
  <Application>Microsoft Office PowerPoint</Application>
  <PresentationFormat>Экран (16:9)</PresentationFormat>
  <Paragraphs>18</Paragraphs>
  <Slides>18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ASUS</cp:lastModifiedBy>
  <cp:revision>53</cp:revision>
  <dcterms:created xsi:type="dcterms:W3CDTF">2020-02-27T10:24:27Z</dcterms:created>
  <dcterms:modified xsi:type="dcterms:W3CDTF">2020-03-03T06:34:58Z</dcterms:modified>
</cp:coreProperties>
</file>