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64" autoAdjust="0"/>
    <p:restoredTop sz="86380" autoAdjust="0"/>
  </p:normalViewPr>
  <p:slideViewPr>
    <p:cSldViewPr>
      <p:cViewPr varScale="1">
        <p:scale>
          <a:sx n="99" d="100"/>
          <a:sy n="99" d="100"/>
        </p:scale>
        <p:origin x="153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ф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96400" cy="7010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59832" y="3140968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ПАТРИОТИЧЕСКОЕ ВОСПИТАНИЕ ДОШКОЛЬНИКОВ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623731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Воспитатель: </a:t>
            </a:r>
            <a:r>
              <a:rPr lang="ru-RU" dirty="0" err="1" smtClean="0"/>
              <a:t>Ю.В.Тароева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29390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96944" cy="6120680"/>
          </a:xfrm>
          <a:prstGeom prst="rect">
            <a:avLst/>
          </a:prstGeom>
        </p:spPr>
      </p:pic>
      <p:pic>
        <p:nvPicPr>
          <p:cNvPr id="3" name="gimn-sssr-rossii-instrumentalnaya-zapis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15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5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.са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915384">
            <a:off x="791029" y="933605"/>
            <a:ext cx="3322881" cy="5058196"/>
          </a:xfrm>
          <a:prstGeom prst="rect">
            <a:avLst/>
          </a:prstGeom>
        </p:spPr>
      </p:pic>
      <p:pic>
        <p:nvPicPr>
          <p:cNvPr id="3" name="Рисунок 2" descr="семь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2399">
            <a:off x="5061744" y="1123864"/>
            <a:ext cx="3384376" cy="521279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льбо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РРАПА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ом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60648"/>
            <a:ext cx="7920880" cy="612068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са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20688"/>
            <a:ext cx="6768752" cy="561662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979512">
            <a:off x="909693" y="385819"/>
            <a:ext cx="3023061" cy="2792856"/>
          </a:xfrm>
          <a:prstGeom prst="rect">
            <a:avLst/>
          </a:prstGeom>
        </p:spPr>
      </p:pic>
      <p:pic>
        <p:nvPicPr>
          <p:cNvPr id="3" name="Рисунок 2" descr="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15724">
            <a:off x="1163343" y="3332711"/>
            <a:ext cx="3024336" cy="3024336"/>
          </a:xfrm>
          <a:prstGeom prst="rect">
            <a:avLst/>
          </a:prstGeom>
        </p:spPr>
      </p:pic>
      <p:pic>
        <p:nvPicPr>
          <p:cNvPr id="4" name="Рисунок 3" descr="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26115">
            <a:off x="4722143" y="954858"/>
            <a:ext cx="3384376" cy="496855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89-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488832" cy="5616624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6</Words>
  <Application>Microsoft Office PowerPoint</Application>
  <PresentationFormat>Экран (4:3)</PresentationFormat>
  <Paragraphs>2</Paragraphs>
  <Slides>16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днс</dc:creator>
  <cp:lastModifiedBy>Acer</cp:lastModifiedBy>
  <cp:revision>6</cp:revision>
  <dcterms:created xsi:type="dcterms:W3CDTF">2022-10-17T10:04:47Z</dcterms:created>
  <dcterms:modified xsi:type="dcterms:W3CDTF">2025-08-12T12:05:36Z</dcterms:modified>
</cp:coreProperties>
</file>