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210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A6C080-DDB9-467D-B7FF-25382D2FA7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EC7B0D3-61A6-4355-A3F2-EF659D319D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B77BB98-EF6C-4E7C-8076-625F67FFC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DAFD1D-D488-449D-91C1-216BCD2B4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2A20F01-5AC8-420A-9E26-766BC88A3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2290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857A3F-7395-452C-8B57-8D1F8649B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D92A69-674C-4754-BD6D-8620B96299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3FB3318-DEC2-4455-B86C-6B82A067D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928D5EC-4B3D-4D21-87AE-6DAF97C4F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6D4A00D-1EB6-4C7D-A69E-D71FB7BE11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482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FBDF12-4859-40A2-84F4-EB40BC048E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08F472E-4173-405C-8F19-68DE12E223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5FE0B4-6195-491A-843C-032D94FF2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E6A6AD-87DF-423A-82C2-65510F780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F522D32-BE00-4D08-A353-6BB139336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545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3071F9-E18D-47DA-A825-10D98102D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C6A436-4154-4758-BC98-3F85C63400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26626A5-5031-44F6-B910-AB9C23A6DB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068BA13-E0CC-4D93-A313-A0FEB5EE8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88339BC-2AE2-4530-A7AA-41CCE8F70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4CF2E1-030A-49C6-A403-4D7010985E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0543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1709C2-0620-4462-BE9B-10FC3C780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AA745D6-435D-4856-AE47-901CA947C7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6B143D2-FE81-49E4-832C-48B0F78F6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09D922B-B042-422B-9401-1035AC2429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6598681-24C2-482A-8C23-C4EE4B1A40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E358037-2C26-43BD-AAE2-26F2CDBED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94DF44E-51CD-4195-A28A-3ABAE0F6C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3070A1C-E01B-4F87-B263-E3A754CAE9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131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4D48F-4D47-4B4B-9ADD-A96D461E5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BA24C27-50C3-445B-B186-BCF892014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FE37D4D-8365-4C7C-9A33-850C09231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38970F08-55B8-4E4C-8D10-DBAD1B775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9884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4702DA3-0994-4E59-9739-223EBD5959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4394891-7061-46A4-B63D-AE6AA008B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AD86175-91D5-46D9-B10A-3AE37790A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9234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653F3E-CE6A-4C89-9008-C7E9BFF0B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EE61978-7B30-4159-B78B-7B9C59D500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3E4A60A-BA50-49A3-A49E-0033F0FEC1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ADE96B9-C187-49AD-9C81-73A624DE0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0181AFB-3D39-48B4-8E29-C7EA63D88C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3E0C620-574B-4255-AC4B-A013EB659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75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DE484E-1B68-40FC-8935-6BC9D16D4D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1201F9-BDB1-4127-B76C-746F8F856C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79A5E30-6F4C-428D-A131-1478796A5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96259D9-F3BA-4891-8374-A8532D2E0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876814B-14CA-44CC-A51E-C1E4622A9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2EE17DB-A606-441E-BE9C-270AB3B66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030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E1D9E5-F5DF-4D4A-ABC8-E1EB89187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64E12F4-0DE2-4387-BCCC-4C38DBB27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87EFA2-D64D-445E-BAC0-1B235D2F77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5D5C07-68AA-4AE4-8FDC-1E87C9360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661F66E-8380-4098-935E-BB1E15436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623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90242EE3-3377-493B-9985-CF4CBC080A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FAD37FE-2516-4825-BBD1-F73AEC77E2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9D8C713-249C-4ADB-9D94-858A58951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1CA8932-71AE-42D9-94AC-82FFD84EFA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DA7EF57-784A-4A3F-AF38-E9688AA0E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462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059B9F-CF5C-423B-A870-35EB1CEFE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546D01-71F2-41D4-A624-73170307F1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667B170-DA3E-4FCC-8CCF-67C4A8F6B4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2A7EA-C622-447F-9779-0A3F0843DC5E}" type="datetimeFigureOut">
              <a:rPr lang="ru-RU" smtClean="0"/>
              <a:t>13.02.2018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8E98C5-F1DA-4B2C-9827-FD07E48465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81AC28-ED12-4B8D-A410-D448D42BA9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6854CA-8C96-4BAF-8917-FD75DAF5EE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947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64BABE3-3F9A-43FB-BDA8-A9C8528A2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BF881E-DEF5-4A51-A5F7-51D8BBFFF1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D75DA8D-06AD-4EF9-8D06-EB400505B8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23316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28F64C6-FE22-4FC1-A763-DFCC514811B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708357" y="3509963"/>
            <a:ext cx="7092215" cy="296783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C34627B-48E6-4F4D-B843-97717A86B490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8287" y="5443086"/>
            <a:ext cx="64008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DE04CFA-A7A5-4624-9ABD-0B68A7518F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997" r="-1" b="-1"/>
          <a:stretch/>
        </p:blipFill>
        <p:spPr>
          <a:xfrm>
            <a:off x="0" y="3509963"/>
            <a:ext cx="4160452" cy="302683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D43401C-6FFE-49FC-B742-10C252F6B3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080" r="3" b="3"/>
          <a:stretch/>
        </p:blipFill>
        <p:spPr>
          <a:xfrm>
            <a:off x="4410355" y="41016"/>
            <a:ext cx="3924020" cy="2985818"/>
          </a:xfrm>
          <a:prstGeom prst="rect">
            <a:avLst/>
          </a:prstGeom>
        </p:spPr>
      </p:pic>
      <p:pic>
        <p:nvPicPr>
          <p:cNvPr id="4" name="Объект 3">
            <a:extLst>
              <a:ext uri="{FF2B5EF4-FFF2-40B4-BE49-F238E27FC236}">
                <a16:creationId xmlns:a16="http://schemas.microsoft.com/office/drawing/2014/main" id="{7E5106C6-020A-4D22-87BA-6D6FF1867E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1190" r="3" b="3"/>
          <a:stretch/>
        </p:blipFill>
        <p:spPr>
          <a:xfrm>
            <a:off x="8477250" y="169334"/>
            <a:ext cx="3616460" cy="298581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CD13FA9-2649-4181-AE25-BBC3C7D5A33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-2" b="2790"/>
          <a:stretch/>
        </p:blipFill>
        <p:spPr>
          <a:xfrm>
            <a:off x="0" y="0"/>
            <a:ext cx="4151681" cy="302683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089E45-BF23-4182-812D-5F8214273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821" y="3812954"/>
            <a:ext cx="6465287" cy="15160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Методы начала уроков</a:t>
            </a:r>
          </a:p>
        </p:txBody>
      </p:sp>
    </p:spTree>
    <p:extLst>
      <p:ext uri="{BB962C8B-B14F-4D97-AF65-F5344CB8AC3E}">
        <p14:creationId xmlns:p14="http://schemas.microsoft.com/office/powerpoint/2010/main" val="18044679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47AB924-1B87-43FC-B7C7-B112D5C51A0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AD2B705-4A9B-408D-AA80-4F41045E09D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99AE2756-0FC4-4155-83E7-58AAAB63E757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 descr="Изображение выглядит как внутренний, пол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8A339AFC-0B6D-44B5-9F63-21535894AF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40" y="1021946"/>
            <a:ext cx="3425609" cy="2569206"/>
          </a:xfrm>
          <a:prstGeom prst="rect">
            <a:avLst/>
          </a:prstGeom>
        </p:spPr>
      </p:pic>
      <p:pic>
        <p:nvPicPr>
          <p:cNvPr id="4" name="Рисунок 3" descr="Изображение выглядит как текст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58DA4DEF-19A5-4004-91B2-7BCBAAB46A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5729" y="1019053"/>
            <a:ext cx="3433324" cy="2574993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18DC98F-4057-4645-B948-F604F39A9CFE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29685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Объект 4" descr="Изображение выглядит как текст&#10;&#10;Описание создано с высокой степенью достоверности">
            <a:extLst>
              <a:ext uri="{FF2B5EF4-FFF2-40B4-BE49-F238E27FC236}">
                <a16:creationId xmlns:a16="http://schemas.microsoft.com/office/drawing/2014/main" id="{E1658CEA-4F07-448C-A17A-D76149BF99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449725" y="1044895"/>
            <a:ext cx="3423916" cy="256793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E0C2AE-1E05-46A1-BA73-453124A79F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9"/>
            <a:ext cx="11139854" cy="98205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ru-RU" sz="5400" dirty="0">
                <a:solidFill>
                  <a:srgbClr val="FF0000"/>
                </a:solidFill>
                <a:latin typeface="Monotype Corsiva" panose="03010101010201010101" pitchFamily="66" charset="0"/>
              </a:rPr>
              <a:t>Выяснение целей, ожиданий, опасений</a:t>
            </a:r>
            <a:endParaRPr lang="en-US" sz="54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992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383B190-6BFB-422F-B667-06B7B25F096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708357" y="3509963"/>
            <a:ext cx="7092215" cy="296783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D28E597-4AF8-4D69-A9AB-A1EDC6156B04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8287" y="5443086"/>
            <a:ext cx="64008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702CD17-FC83-46E7-BD2F-99468B49C44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85" r="-1" b="1710"/>
          <a:stretch/>
        </p:blipFill>
        <p:spPr>
          <a:xfrm>
            <a:off x="317635" y="3509433"/>
            <a:ext cx="4160452" cy="302683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B4EE72E-974B-4777-B274-32B5C6D782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0763" r="2" b="13663"/>
          <a:stretch/>
        </p:blipFill>
        <p:spPr>
          <a:xfrm>
            <a:off x="4654296" y="299363"/>
            <a:ext cx="7217085" cy="3008188"/>
          </a:xfrm>
          <a:prstGeom prst="rect">
            <a:avLst/>
          </a:prstGeom>
        </p:spPr>
      </p:pic>
      <p:pic>
        <p:nvPicPr>
          <p:cNvPr id="4" name="Объект 3">
            <a:extLst>
              <a:ext uri="{FF2B5EF4-FFF2-40B4-BE49-F238E27FC236}">
                <a16:creationId xmlns:a16="http://schemas.microsoft.com/office/drawing/2014/main" id="{E12772CA-FD7B-48A1-9FDE-F1DF21B06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2280" r="-1" b="-1"/>
          <a:stretch/>
        </p:blipFill>
        <p:spPr>
          <a:xfrm>
            <a:off x="317635" y="299363"/>
            <a:ext cx="4160452" cy="304920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303051-DF0A-491D-B030-ACA6358CE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821" y="3812954"/>
            <a:ext cx="6465287" cy="1516014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ru-RU" sz="5400" kern="1200" dirty="0">
                <a:solidFill>
                  <a:srgbClr val="002060"/>
                </a:solidFill>
                <a:latin typeface="Monotype Corsiva" panose="03010101010201010101" pitchFamily="66" charset="0"/>
              </a:rPr>
              <a:t>Презентация учебного материала</a:t>
            </a:r>
            <a:endParaRPr lang="en-US" sz="5400" kern="1200" dirty="0">
              <a:solidFill>
                <a:srgbClr val="00206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896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823AC064-BC96-4F32-8AE1-B2FD3875482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E7C77BC-7138-40B1-A15B-20F57A494629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B146403-F3D6-484B-B2ED-97F9565D0370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10A18CAB-5C3C-4C0A-BE99-41F325BDD4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2907" y="307731"/>
            <a:ext cx="5330182" cy="3997637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59E563D-A629-409C-9393-8652719E67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8910" y="307731"/>
            <a:ext cx="5330182" cy="399763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366986-C427-4C49-8CA0-4E81D7D6F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ru-RU" sz="5400" dirty="0">
                <a:solidFill>
                  <a:schemeClr val="bg1">
                    <a:lumMod val="95000"/>
                  </a:schemeClr>
                </a:solidFill>
                <a:latin typeface="Monotype Corsiva" panose="03010101010201010101" pitchFamily="66" charset="0"/>
              </a:rPr>
              <a:t>Презентация учебного материала</a:t>
            </a:r>
            <a:endParaRPr lang="en-US" sz="5400" dirty="0">
              <a:solidFill>
                <a:schemeClr val="bg1">
                  <a:lumMod val="9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46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383B190-6BFB-422F-B667-06B7B25F096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708357" y="3509963"/>
            <a:ext cx="7092215" cy="296783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ED28E597-4AF8-4D69-A9AB-A1EDC6156B04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8287" y="5443086"/>
            <a:ext cx="64008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311F99F-523B-485A-9167-3E80A04FA6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997" r="-1" b="-1"/>
          <a:stretch/>
        </p:blipFill>
        <p:spPr>
          <a:xfrm>
            <a:off x="317635" y="3509433"/>
            <a:ext cx="4160452" cy="30268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48918DA-8F13-4068-8AE8-EBE70B5A39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11" r="2" b="12814"/>
          <a:stretch/>
        </p:blipFill>
        <p:spPr>
          <a:xfrm>
            <a:off x="4654296" y="299363"/>
            <a:ext cx="7217085" cy="3008188"/>
          </a:xfrm>
          <a:prstGeom prst="rect">
            <a:avLst/>
          </a:prstGeom>
        </p:spPr>
      </p:pic>
      <p:pic>
        <p:nvPicPr>
          <p:cNvPr id="7" name="Рисунок 6" descr="Изображение выглядит как текс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49D550DF-2C05-491F-B03E-B81889DA938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280" r="-1" b="-1"/>
          <a:stretch/>
        </p:blipFill>
        <p:spPr>
          <a:xfrm>
            <a:off x="317635" y="299363"/>
            <a:ext cx="4160452" cy="304920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657064-C243-4BB0-A880-66EEEE0A2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821" y="3812954"/>
            <a:ext cx="6465287" cy="15160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z="4800" kern="1200" dirty="0">
                <a:solidFill>
                  <a:srgbClr val="FFFF00"/>
                </a:solidFill>
                <a:latin typeface="Monotype Corsiva" panose="03010101010201010101" pitchFamily="66" charset="0"/>
              </a:rPr>
              <a:t>Организация самостоятельной работы</a:t>
            </a:r>
            <a:endParaRPr lang="en-US" sz="4800" kern="1200" dirty="0">
              <a:solidFill>
                <a:srgbClr val="FFFF0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3269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F76C7683-0ADF-4E8F-B179-858DACA33BB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4708357" y="3509963"/>
            <a:ext cx="7092215" cy="2967839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C103F2A-EFED-4C13-AA7D-78D955ABCD98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8287" y="5443086"/>
            <a:ext cx="640080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4F81355-F770-4FAE-AAD2-EFDF4AC2E2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777" r="24290" b="2"/>
          <a:stretch/>
        </p:blipFill>
        <p:spPr>
          <a:xfrm>
            <a:off x="317635" y="2695575"/>
            <a:ext cx="4160452" cy="384069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5EF496-DB11-409D-99E2-B361A9616BB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2" b="44885"/>
          <a:stretch/>
        </p:blipFill>
        <p:spPr>
          <a:xfrm>
            <a:off x="4654296" y="321733"/>
            <a:ext cx="7223379" cy="2985818"/>
          </a:xfrm>
          <a:prstGeom prst="rect">
            <a:avLst/>
          </a:prstGeom>
        </p:spPr>
      </p:pic>
      <p:pic>
        <p:nvPicPr>
          <p:cNvPr id="4" name="Объект 3">
            <a:extLst>
              <a:ext uri="{FF2B5EF4-FFF2-40B4-BE49-F238E27FC236}">
                <a16:creationId xmlns:a16="http://schemas.microsoft.com/office/drawing/2014/main" id="{5DFF267C-FA0B-4BA1-AE8C-9E6A37568A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29079" r="-1" b="-1"/>
          <a:stretch/>
        </p:blipFill>
        <p:spPr>
          <a:xfrm>
            <a:off x="317635" y="321733"/>
            <a:ext cx="4160452" cy="221297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A3FB0CE-97A8-4043-B36D-9ABCDE5B4C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1821" y="3812954"/>
            <a:ext cx="6465287" cy="1516014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z="7200" kern="1200" dirty="0">
                <a:solidFill>
                  <a:schemeClr val="accent4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Методы релаксации</a:t>
            </a:r>
            <a:endParaRPr lang="en-US" sz="7200" kern="1200" dirty="0">
              <a:solidFill>
                <a:schemeClr val="accent4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2818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87E2A-9F25-44DB-BDD4-133534DA8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984A1034-59FD-4201-9EE1-E9D7BE5F8A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429000"/>
            <a:ext cx="3743326" cy="3429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FE70F67-9F49-4518-AE2A-5371939A96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287250" cy="3429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92D0A5-E988-4494-BA09-B85B64D212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3326" y="3429000"/>
            <a:ext cx="4552949" cy="3429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15DF03E-5356-4F56-AA65-147BAF25B8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5001" y="3429000"/>
            <a:ext cx="3784600" cy="3408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80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Изображение выглядит как текс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7466CD4F-88D2-4FD5-BF01-421F894AC7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161" b="15839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223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Изображение выглядит как текст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267478DE-49B6-482B-BB29-50E2E8A3A9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9513" b="15487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05081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20</Words>
  <Application>Microsoft Office PowerPoint</Application>
  <PresentationFormat>Широкоэкранный</PresentationFormat>
  <Paragraphs>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Monotype Corsiva</vt:lpstr>
      <vt:lpstr>Тема Office</vt:lpstr>
      <vt:lpstr>Презентация PowerPoint</vt:lpstr>
      <vt:lpstr>Методы начала уроков</vt:lpstr>
      <vt:lpstr>Выяснение целей, ожиданий, опасений</vt:lpstr>
      <vt:lpstr>Презентация учебного материала</vt:lpstr>
      <vt:lpstr>Презентация учебного материала</vt:lpstr>
      <vt:lpstr>Организация самостоятельной работы</vt:lpstr>
      <vt:lpstr>Методы релаксации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 Зеленцова</dc:creator>
  <cp:lastModifiedBy>Екатерина Зеленцова</cp:lastModifiedBy>
  <cp:revision>8</cp:revision>
  <dcterms:created xsi:type="dcterms:W3CDTF">2018-02-13T18:10:53Z</dcterms:created>
  <dcterms:modified xsi:type="dcterms:W3CDTF">2018-02-13T19:28:37Z</dcterms:modified>
</cp:coreProperties>
</file>