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E0CD55-C2B6-4939-AA2A-6FAEAC89F6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DC62941E-A5ED-4927-9F3A-1303227A62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F428CF0-3731-47FA-9764-27222810B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CEEB5-34B3-42BB-8B44-0205DDEF936B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6D59907-B908-47F8-B60C-DE047A91B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7A0C25C-B67A-45ED-9750-46BD8B839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C51D0-2857-479A-962D-5A6B33F206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384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972740A-B425-4114-BAA1-9D555A16B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82EA76B-9B48-405C-AED4-8BBC6CCD8F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A06F6E8-7135-4A31-BD27-1205D7638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CEEB5-34B3-42BB-8B44-0205DDEF936B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EB5F489-7B98-4507-80AA-D2B0A7BE3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2273C96-8F9C-4927-997E-25971BA48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C51D0-2857-479A-962D-5A6B33F206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53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D050832-0F50-4F10-9794-F659E0A0A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CD0DDAE-6198-4B34-9BCB-61E10205C0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D987691-5D55-4B34-9F93-4BD339168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CEEB5-34B3-42BB-8B44-0205DDEF936B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77C5A59-22ED-4322-9321-E46814BD5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39BB38C-5293-4702-8A1F-E8378E18C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C51D0-2857-479A-962D-5A6B33F206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781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E81A998-19A3-4422-A724-6BEB09D7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E696ED2-9990-473E-B9D2-C5A2E1F386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ADF2982-5C7E-4B3C-BEAD-20A8A8283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108DDA05-F79D-4E01-A157-2E7824C18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CEEB5-34B3-42BB-8B44-0205DDEF936B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534A8F1-304B-4386-AB41-0C76F94D7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2A7D423-3655-4CE8-8357-1A93A57A2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C51D0-2857-479A-962D-5A6B33F206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492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D79D52C-D039-4DD9-9498-44D6E5EE9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B0DD7EE-ADE6-46FE-B23D-0E1AB4D65E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4357C22-68DE-4FF8-8F06-55647D822E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C2A03EEF-C1E4-4D03-9D93-BCD768D0A5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AAAEA7F9-4024-4A01-BCBB-45FE5A2BF0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94FB0100-EC63-42E2-B712-2E3621682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CEEB5-34B3-42BB-8B44-0205DDEF936B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FCAEBCE0-28A9-4218-A5D3-68B8829CD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EDEB1E24-C7F7-45FF-AF8E-2EFBF8810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C51D0-2857-479A-962D-5A6B33F206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383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970CD37-F382-4880-9693-4F39BE813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9E2C74F5-0B84-457B-92BE-42BF4D8C8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CEEB5-34B3-42BB-8B44-0205DDEF936B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D37CDB62-50A4-413D-9A06-8586DAB68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C9C57C6-F8DF-426C-A7E4-ED9D584A1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C51D0-2857-479A-962D-5A6B33F206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979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077AF23F-AEEE-4042-8ED3-6DBF7BC1B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CEEB5-34B3-42BB-8B44-0205DDEF936B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5BFCD76-1357-46F4-9A86-D2D279D72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54680DA-D031-48CE-BBA9-4AF70C9BC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C51D0-2857-479A-962D-5A6B33F206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7577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841F6B5-B247-408D-8EAF-DD8FE4B33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323AE0B-A331-4B38-B7ED-310214E9FB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9E251AC-F336-4830-B618-53BE3057CC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2FE41D2-0D7D-414A-8673-D96B2C6AA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CEEB5-34B3-42BB-8B44-0205DDEF936B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F4DD23D-E150-414E-84FD-5073AFAF9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7F64FB8-069A-4A8C-849D-7794FED8E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C51D0-2857-479A-962D-5A6B33F206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208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45E9083-0A16-4A36-B174-CBE53457D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1D6FDAB4-D8E5-42CC-AD42-73B8641FDC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68BDEA4-8E6E-44DE-AAD9-D409862AD5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182F761-251D-4BEC-84E5-78AF48603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CEEB5-34B3-42BB-8B44-0205DDEF936B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9CB32F8-9FA7-4BEC-84E5-9C7EBE5F1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5C38163-F284-49AD-B317-03C386FBE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C51D0-2857-479A-962D-5A6B33F206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731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0D5E84-2848-46D0-9FFD-B951B186E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FEE5EBF-3C2C-4EA2-AF0B-4709ED7296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DE21940-5D02-42AA-B571-75EDCE09D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CEEB5-34B3-42BB-8B44-0205DDEF936B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6F546CA-C38A-4133-AE96-33C501886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2A980CC-C168-46CF-B381-ACA272B21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C51D0-2857-479A-962D-5A6B33F206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4353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9FDE0C9B-F07F-406F-BC2E-041BF6812B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3246EFCF-0389-445D-BE9A-400BAD97EA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F588BAF-D723-40BB-BC39-A2E55F486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CEEB5-34B3-42BB-8B44-0205DDEF936B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F315987-C354-4551-9F69-DCDE587BC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462743C-6F64-4EFD-BDE1-3D6D892E9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C51D0-2857-479A-962D-5A6B33F206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9402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40437B-C9DA-4A29-8723-4CE1E9260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FB9DCB3-B61D-41B6-BE44-6ABA306EB9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0FEAC6D-93A5-4862-B0B1-A780EB0829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CEEB5-34B3-42BB-8B44-0205DDEF936B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E2BA495-C1E4-4061-A120-878935F21E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C206726-E854-485C-BBCD-B1535BA2FE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C51D0-2857-479A-962D-5A6B33F206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362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hyperlink" Target="https://yandex.ru/efir?stream_id=4eb18c150ea928469873e6aa44d284a5&amp;from_block=player_share_button_yavideo" TargetMode="External"/><Relationship Id="rId18" Type="http://schemas.openxmlformats.org/officeDocument/2006/relationships/slide" Target="slide4.xml"/><Relationship Id="rId3" Type="http://schemas.openxmlformats.org/officeDocument/2006/relationships/slide" Target="slide7.xml"/><Relationship Id="rId7" Type="http://schemas.openxmlformats.org/officeDocument/2006/relationships/image" Target="../media/image2.png"/><Relationship Id="rId12" Type="http://schemas.openxmlformats.org/officeDocument/2006/relationships/image" Target="../media/image4.png"/><Relationship Id="rId17" Type="http://schemas.openxmlformats.org/officeDocument/2006/relationships/slide" Target="slide2.xml"/><Relationship Id="rId2" Type="http://schemas.openxmlformats.org/officeDocument/2006/relationships/image" Target="../media/image1.jpg"/><Relationship Id="rId16" Type="http://schemas.openxmlformats.org/officeDocument/2006/relationships/hyperlink" Target="https://www.youtube.com/watch?v=1foQ8D_7WHEm_id=488a8f88d9338c5a90ee8924367979a5&amp;from_block=player_share_button_yavideo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youtube.com/watch?v=JRtBo4qwN5w" TargetMode="External"/><Relationship Id="rId11" Type="http://schemas.openxmlformats.org/officeDocument/2006/relationships/hyperlink" Target="https://www.youtube.com/watch?v=cGXidb8GDCw" TargetMode="External"/><Relationship Id="rId5" Type="http://schemas.openxmlformats.org/officeDocument/2006/relationships/slide" Target="slide5.xml"/><Relationship Id="rId15" Type="http://schemas.openxmlformats.org/officeDocument/2006/relationships/image" Target="../media/image5.png"/><Relationship Id="rId10" Type="http://schemas.openxmlformats.org/officeDocument/2006/relationships/image" Target="../media/image3.png"/><Relationship Id="rId19" Type="http://schemas.openxmlformats.org/officeDocument/2006/relationships/hyperlink" Target="https://www.youtube.com/watch?v=7sL-Su9YYGQ" TargetMode="External"/><Relationship Id="rId4" Type="http://schemas.openxmlformats.org/officeDocument/2006/relationships/slide" Target="slide6.xml"/><Relationship Id="rId9" Type="http://schemas.openxmlformats.org/officeDocument/2006/relationships/hyperlink" Target="https://www.youtube.com/watch?v=SP7CJSxtQGM" TargetMode="External"/><Relationship Id="rId14" Type="http://schemas.openxmlformats.org/officeDocument/2006/relationships/hyperlink" Target="https://www.youtube.com/watch?v=MbrbfKnGPTM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slide" Target="slide1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slide" Target="slide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slide" Target="slide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slide" Target="slide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slide" Target="slide1.xm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hlinkClick r:id="rId3" action="ppaction://hlinksldjump"/>
          </p:cNvPr>
          <p:cNvSpPr/>
          <p:nvPr/>
        </p:nvSpPr>
        <p:spPr>
          <a:xfrm>
            <a:off x="11701420" y="3182667"/>
            <a:ext cx="389850" cy="5847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ru-RU" sz="3200" b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3200" b="1" dirty="0">
              <a:ln w="22225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>
            <a:hlinkClick r:id="rId4" action="ppaction://hlinksldjump"/>
          </p:cNvPr>
          <p:cNvSpPr/>
          <p:nvPr/>
        </p:nvSpPr>
        <p:spPr>
          <a:xfrm>
            <a:off x="9881763" y="3160056"/>
            <a:ext cx="389850" cy="5847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ru-RU" sz="3200" b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3200" b="1" dirty="0">
              <a:ln w="22225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hlinkClick r:id="rId5" action="ppaction://hlinksldjump"/>
          </p:cNvPr>
          <p:cNvSpPr/>
          <p:nvPr/>
        </p:nvSpPr>
        <p:spPr>
          <a:xfrm>
            <a:off x="7452153" y="3232114"/>
            <a:ext cx="484659" cy="5847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ru-RU" sz="3200" b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3200" b="1" dirty="0">
              <a:ln w="22225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xmlns="" id="{6DEA9146-7E89-48BF-97E6-7181AB78DF54}"/>
              </a:ext>
            </a:extLst>
          </p:cNvPr>
          <p:cNvSpPr/>
          <p:nvPr/>
        </p:nvSpPr>
        <p:spPr>
          <a:xfrm>
            <a:off x="569626" y="104931"/>
            <a:ext cx="11197653" cy="106430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физической культуры по ритмической гимнастике</a:t>
            </a:r>
          </a:p>
        </p:txBody>
      </p:sp>
      <p:pic>
        <p:nvPicPr>
          <p:cNvPr id="1034" name="Picture 10" descr="видео, дисплей значок">
            <a:hlinkClick r:id="rId6"/>
            <a:extLst>
              <a:ext uri="{FF2B5EF4-FFF2-40B4-BE49-F238E27FC236}">
                <a16:creationId xmlns:a16="http://schemas.microsoft.com/office/drawing/2014/main" xmlns="" id="{CB4E5547-D0EA-48DF-93E5-3A2072DAC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356" y="4704729"/>
            <a:ext cx="3265677" cy="233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7E28F21-CD4A-4708-B416-075DC0C21E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84503" y="5211512"/>
            <a:ext cx="1929384" cy="4969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200" b="1" dirty="0"/>
              <a:t>Разминка</a:t>
            </a:r>
            <a:endParaRPr lang="ru-RU" sz="3200" b="1" dirty="0">
              <a:hlinkClick r:id="rId6"/>
            </a:endParaRPr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4824579" y="3022223"/>
            <a:ext cx="417153" cy="5847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ru-RU" sz="3200" b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3200" b="1" dirty="0">
              <a:ln w="22225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xmlns="" id="{01753C63-5343-4D76-A894-AE2BD06BF6F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628" y="3419756"/>
            <a:ext cx="719563" cy="719563"/>
          </a:xfrm>
          <a:prstGeom prst="rect">
            <a:avLst/>
          </a:prstGeom>
        </p:spPr>
      </p:pic>
      <p:pic>
        <p:nvPicPr>
          <p:cNvPr id="1030" name="Picture 6" descr="ютуб, логотип значок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224" y="3538800"/>
            <a:ext cx="600519" cy="600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ютуб, логотип значок">
            <a:hlinkClick r:id="rId13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301" y="3588892"/>
            <a:ext cx="600519" cy="600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видео, воспроизведение, регулярный значок">
            <a:hlinkClick r:id="rId14"/>
            <a:extLst>
              <a:ext uri="{FF2B5EF4-FFF2-40B4-BE49-F238E27FC236}">
                <a16:creationId xmlns:a16="http://schemas.microsoft.com/office/drawing/2014/main" xmlns="" id="{AC04D3AA-88F6-4607-9862-6F0E8F33C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528" y="3839059"/>
            <a:ext cx="833640" cy="833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видео, воспроизведение, регулярный значок">
            <a:hlinkClick r:id="rId16"/>
            <a:extLst>
              <a:ext uri="{FF2B5EF4-FFF2-40B4-BE49-F238E27FC236}">
                <a16:creationId xmlns:a16="http://schemas.microsoft.com/office/drawing/2014/main" xmlns="" id="{AC04D3AA-88F6-4607-9862-6F0E8F33C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8360" y="3731543"/>
            <a:ext cx="833640" cy="833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Кольцо 10">
            <a:hlinkClick r:id="rId17" action="ppaction://hlinksldjump"/>
          </p:cNvPr>
          <p:cNvSpPr/>
          <p:nvPr/>
        </p:nvSpPr>
        <p:spPr>
          <a:xfrm>
            <a:off x="2464131" y="2933909"/>
            <a:ext cx="571677" cy="596410"/>
          </a:xfrm>
          <a:prstGeom prst="don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>
            <a:hlinkClick r:id="rId17" action="ppaction://hlinksldjump"/>
          </p:cNvPr>
          <p:cNvSpPr txBox="1"/>
          <p:nvPr/>
        </p:nvSpPr>
        <p:spPr>
          <a:xfrm>
            <a:off x="2555571" y="2883988"/>
            <a:ext cx="393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3600" b="1" dirty="0">
              <a:ln w="22225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Кольцо 19">
            <a:hlinkClick r:id="rId5" action="ppaction://hlinksldjump"/>
          </p:cNvPr>
          <p:cNvSpPr/>
          <p:nvPr/>
        </p:nvSpPr>
        <p:spPr>
          <a:xfrm>
            <a:off x="7326509" y="3182667"/>
            <a:ext cx="702659" cy="706484"/>
          </a:xfrm>
          <a:prstGeom prst="don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Кольцо 20">
            <a:hlinkClick r:id="rId8" action="ppaction://hlinksldjump"/>
          </p:cNvPr>
          <p:cNvSpPr/>
          <p:nvPr/>
        </p:nvSpPr>
        <p:spPr>
          <a:xfrm>
            <a:off x="4703420" y="3023482"/>
            <a:ext cx="571677" cy="596410"/>
          </a:xfrm>
          <a:prstGeom prst="don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Кольцо 21">
            <a:hlinkClick r:id="rId18" action="ppaction://hlinksldjump"/>
          </p:cNvPr>
          <p:cNvSpPr/>
          <p:nvPr/>
        </p:nvSpPr>
        <p:spPr>
          <a:xfrm>
            <a:off x="6403503" y="2942390"/>
            <a:ext cx="571677" cy="596410"/>
          </a:xfrm>
          <a:prstGeom prst="don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Кольцо 22">
            <a:hlinkClick r:id="rId3" action="ppaction://hlinksldjump"/>
          </p:cNvPr>
          <p:cNvSpPr/>
          <p:nvPr/>
        </p:nvSpPr>
        <p:spPr>
          <a:xfrm>
            <a:off x="11573257" y="3144183"/>
            <a:ext cx="646176" cy="667467"/>
          </a:xfrm>
          <a:prstGeom prst="don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Кольцо 23">
            <a:hlinkClick r:id="rId4" action="ppaction://hlinksldjump"/>
          </p:cNvPr>
          <p:cNvSpPr/>
          <p:nvPr/>
        </p:nvSpPr>
        <p:spPr>
          <a:xfrm>
            <a:off x="9756648" y="3126089"/>
            <a:ext cx="640080" cy="712970"/>
          </a:xfrm>
          <a:prstGeom prst="don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Прямоугольник 16">
            <a:hlinkClick r:id="rId18" action="ppaction://hlinksldjump"/>
          </p:cNvPr>
          <p:cNvSpPr/>
          <p:nvPr/>
        </p:nvSpPr>
        <p:spPr>
          <a:xfrm>
            <a:off x="6505798" y="2945544"/>
            <a:ext cx="389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3200" b="1" dirty="0">
              <a:ln w="22225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" name="Picture 2" descr="видео, воспроизведение, регулярный значок">
            <a:hlinkClick r:id="rId19"/>
            <a:extLst>
              <a:ext uri="{FF2B5EF4-FFF2-40B4-BE49-F238E27FC236}">
                <a16:creationId xmlns:a16="http://schemas.microsoft.com/office/drawing/2014/main" xmlns="" id="{AC04D3AA-88F6-4607-9862-6F0E8F33C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9868" y="3722499"/>
            <a:ext cx="833640" cy="833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248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55904" y="713708"/>
            <a:ext cx="4099560" cy="58064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xmlns="" id="{B7EA223C-2EA6-4657-8253-7903986E72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713709"/>
            <a:ext cx="4017264" cy="7950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Упражнения на переднюю поверхность бедра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2" t="8670" r="13006" b="10451"/>
          <a:stretch/>
        </p:blipFill>
        <p:spPr>
          <a:xfrm>
            <a:off x="620231" y="0"/>
            <a:ext cx="4531249" cy="6708217"/>
          </a:xfrm>
          <a:prstGeom prst="rect">
            <a:avLst/>
          </a:prstGeom>
        </p:spPr>
      </p:pic>
      <p:sp>
        <p:nvSpPr>
          <p:cNvPr id="10" name="Прямоугольник: скругленные углы 7">
            <a:extLst>
              <a:ext uri="{FF2B5EF4-FFF2-40B4-BE49-F238E27FC236}">
                <a16:creationId xmlns:a16="http://schemas.microsoft.com/office/drawing/2014/main" xmlns="" id="{D1AB28E8-F1FE-4EEC-A141-1750401DC101}"/>
              </a:ext>
            </a:extLst>
          </p:cNvPr>
          <p:cNvSpPr/>
          <p:nvPr/>
        </p:nvSpPr>
        <p:spPr>
          <a:xfrm>
            <a:off x="1097281" y="4014216"/>
            <a:ext cx="3593592" cy="1923381"/>
          </a:xfrm>
          <a:prstGeom prst="round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Главная мышца, которая находится на передней поверхности бедра, называется квадрицепс или четырехглавая мышца. Именно ее следует тренировать для прокачки передней части бедер.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495" y="1690688"/>
            <a:ext cx="3175163" cy="1790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Овал 11"/>
          <p:cNvSpPr/>
          <p:nvPr/>
        </p:nvSpPr>
        <p:spPr>
          <a:xfrm>
            <a:off x="2311908" y="6115696"/>
            <a:ext cx="987552" cy="57259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>
            <a:hlinkClick r:id="rId3" action="ppaction://hlinksldjump"/>
          </p:cNvPr>
          <p:cNvSpPr/>
          <p:nvPr/>
        </p:nvSpPr>
        <p:spPr>
          <a:xfrm>
            <a:off x="2124456" y="6095768"/>
            <a:ext cx="1362456" cy="582551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79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B739BB07-D635-4672-9F7A-FC4C8EBA6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5904" y="713708"/>
            <a:ext cx="4099560" cy="58064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xmlns="" id="{B7EA223C-2EA6-4657-8253-7903986E72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713709"/>
            <a:ext cx="4017264" cy="10789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Упражнения на </a:t>
            </a: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внутреннюю часть  </a:t>
            </a: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бедра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2" t="8670" r="13006" b="10451"/>
          <a:stretch/>
        </p:blipFill>
        <p:spPr>
          <a:xfrm>
            <a:off x="628452" y="-13962"/>
            <a:ext cx="4531249" cy="6708217"/>
          </a:xfrm>
          <a:prstGeom prst="rect">
            <a:avLst/>
          </a:prstGeom>
        </p:spPr>
      </p:pic>
      <p:sp>
        <p:nvSpPr>
          <p:cNvPr id="10" name="Прямоугольник: скругленные углы 7">
            <a:extLst>
              <a:ext uri="{FF2B5EF4-FFF2-40B4-BE49-F238E27FC236}">
                <a16:creationId xmlns:a16="http://schemas.microsoft.com/office/drawing/2014/main" xmlns="" id="{D1AB28E8-F1FE-4EEC-A141-1750401DC101}"/>
              </a:ext>
            </a:extLst>
          </p:cNvPr>
          <p:cNvSpPr/>
          <p:nvPr/>
        </p:nvSpPr>
        <p:spPr>
          <a:xfrm>
            <a:off x="1097281" y="4014216"/>
            <a:ext cx="3593592" cy="1923381"/>
          </a:xfrm>
          <a:prstGeom prst="round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Мышцы внутренней стороны бедра тянутся от области паха до колена. Они помогают ходить, бегать, сидеть, стоять на коленях и </a:t>
            </a: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т.д.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9" t="12286" b="14632"/>
          <a:stretch/>
        </p:blipFill>
        <p:spPr>
          <a:xfrm>
            <a:off x="1347979" y="1605327"/>
            <a:ext cx="2997705" cy="2228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Овал 6"/>
          <p:cNvSpPr/>
          <p:nvPr/>
        </p:nvSpPr>
        <p:spPr>
          <a:xfrm>
            <a:off x="2194560" y="6055512"/>
            <a:ext cx="1362456" cy="6448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hlinkClick r:id="rId5" action="ppaction://hlinksldjump"/>
          </p:cNvPr>
          <p:cNvSpPr/>
          <p:nvPr/>
        </p:nvSpPr>
        <p:spPr>
          <a:xfrm>
            <a:off x="2194560" y="6075609"/>
            <a:ext cx="1362456" cy="582551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>
            <a:hlinkClick r:id="rId5" action="ppaction://hlinksldjump"/>
          </p:cNvPr>
          <p:cNvSpPr/>
          <p:nvPr/>
        </p:nvSpPr>
        <p:spPr>
          <a:xfrm>
            <a:off x="2194560" y="6086661"/>
            <a:ext cx="1362456" cy="582551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83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B739BB07-D635-4672-9F7A-FC4C8EBA6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5904" y="713708"/>
            <a:ext cx="4099560" cy="58064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xmlns="" id="{B7EA223C-2EA6-4657-8253-7903986E72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713709"/>
            <a:ext cx="4017264" cy="7950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Упражнения для ягодичных мышц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2" t="8670" r="13006" b="10451"/>
          <a:stretch/>
        </p:blipFill>
        <p:spPr>
          <a:xfrm>
            <a:off x="624444" y="0"/>
            <a:ext cx="4531249" cy="6708217"/>
          </a:xfrm>
          <a:prstGeom prst="rect">
            <a:avLst/>
          </a:prstGeom>
        </p:spPr>
      </p:pic>
      <p:sp>
        <p:nvSpPr>
          <p:cNvPr id="10" name="Прямоугольник: скругленные углы 7">
            <a:extLst>
              <a:ext uri="{FF2B5EF4-FFF2-40B4-BE49-F238E27FC236}">
                <a16:creationId xmlns:a16="http://schemas.microsoft.com/office/drawing/2014/main" xmlns="" id="{D1AB28E8-F1FE-4EEC-A141-1750401DC101}"/>
              </a:ext>
            </a:extLst>
          </p:cNvPr>
          <p:cNvSpPr/>
          <p:nvPr/>
        </p:nvSpPr>
        <p:spPr>
          <a:xfrm>
            <a:off x="1097281" y="4014216"/>
            <a:ext cx="3593592" cy="1923381"/>
          </a:xfrm>
          <a:prstGeom prst="round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Участвуя практически в каждом движении, они помогают фиксировать осанку, снимают нагрузку с позвоночника, уменьшают риск возникновения болей в поясничном отделе и суставах.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6"/>
          <a:stretch/>
        </p:blipFill>
        <p:spPr>
          <a:xfrm>
            <a:off x="1712603" y="1501210"/>
            <a:ext cx="2354930" cy="2459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Овал 10">
            <a:hlinkClick r:id="rId5" action="ppaction://hlinksldjump"/>
          </p:cNvPr>
          <p:cNvSpPr/>
          <p:nvPr/>
        </p:nvSpPr>
        <p:spPr>
          <a:xfrm>
            <a:off x="2124456" y="6080760"/>
            <a:ext cx="1362456" cy="55778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196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B739BB07-D635-4672-9F7A-FC4C8EBA6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5904" y="713708"/>
            <a:ext cx="4099560" cy="58064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xmlns="" id="{B7EA223C-2EA6-4657-8253-7903986E72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713709"/>
            <a:ext cx="4017264" cy="7950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Упражнения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верхний пресс 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2" t="8670" r="13006" b="10451"/>
          <a:stretch/>
        </p:blipFill>
        <p:spPr>
          <a:xfrm>
            <a:off x="628452" y="0"/>
            <a:ext cx="4531249" cy="6708217"/>
          </a:xfrm>
          <a:prstGeom prst="rect">
            <a:avLst/>
          </a:prstGeom>
        </p:spPr>
      </p:pic>
      <p:sp>
        <p:nvSpPr>
          <p:cNvPr id="10" name="Прямоугольник: скругленные углы 7">
            <a:extLst>
              <a:ext uri="{FF2B5EF4-FFF2-40B4-BE49-F238E27FC236}">
                <a16:creationId xmlns:a16="http://schemas.microsoft.com/office/drawing/2014/main" xmlns="" id="{D1AB28E8-F1FE-4EEC-A141-1750401DC101}"/>
              </a:ext>
            </a:extLst>
          </p:cNvPr>
          <p:cNvSpPr/>
          <p:nvPr/>
        </p:nvSpPr>
        <p:spPr>
          <a:xfrm>
            <a:off x="938463" y="3248526"/>
            <a:ext cx="3752410" cy="2689071"/>
          </a:xfrm>
          <a:prstGeom prst="round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Очень важно развивать и поддерживать в тонусе мышцы живота не только для эффектного пресса. Не стоит забывать о том, что именно эти мышцы выполняют защитную функцию для наших внутренних органов и стабилизируют корпус, помогая нам удерживать вертикальное положение.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08"/>
          <a:stretch/>
        </p:blipFill>
        <p:spPr>
          <a:xfrm>
            <a:off x="1802074" y="1382165"/>
            <a:ext cx="2184003" cy="1815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Овал 8">
            <a:hlinkClick r:id="rId5" action="ppaction://hlinksldjump"/>
          </p:cNvPr>
          <p:cNvSpPr/>
          <p:nvPr/>
        </p:nvSpPr>
        <p:spPr>
          <a:xfrm>
            <a:off x="2124456" y="6072023"/>
            <a:ext cx="1362456" cy="61831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3867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B739BB07-D635-4672-9F7A-FC4C8EBA6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5904" y="713708"/>
            <a:ext cx="4099560" cy="58064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xmlns="" id="{B7EA223C-2EA6-4657-8253-7903986E72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713709"/>
            <a:ext cx="4017264" cy="7950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Упражнение на нижний пресс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2" t="8670" r="13006" b="10451"/>
          <a:stretch/>
        </p:blipFill>
        <p:spPr>
          <a:xfrm>
            <a:off x="628452" y="-54462"/>
            <a:ext cx="4531249" cy="6708217"/>
          </a:xfrm>
          <a:prstGeom prst="rect">
            <a:avLst/>
          </a:prstGeom>
        </p:spPr>
      </p:pic>
      <p:sp>
        <p:nvSpPr>
          <p:cNvPr id="10" name="Прямоугольник: скругленные углы 7">
            <a:extLst>
              <a:ext uri="{FF2B5EF4-FFF2-40B4-BE49-F238E27FC236}">
                <a16:creationId xmlns:a16="http://schemas.microsoft.com/office/drawing/2014/main" xmlns="" id="{D1AB28E8-F1FE-4EEC-A141-1750401DC101}"/>
              </a:ext>
            </a:extLst>
          </p:cNvPr>
          <p:cNvSpPr/>
          <p:nvPr/>
        </p:nvSpPr>
        <p:spPr>
          <a:xfrm>
            <a:off x="1008887" y="3990369"/>
            <a:ext cx="3593592" cy="1425755"/>
          </a:xfrm>
          <a:prstGeom prst="round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Современные исследования показали, что тренировки на пресс способствуют улучшению работы внутренних органов.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102" y="1857344"/>
            <a:ext cx="3175163" cy="1784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Овал 8">
            <a:hlinkClick r:id="rId5" action="ppaction://hlinksldjump"/>
          </p:cNvPr>
          <p:cNvSpPr/>
          <p:nvPr/>
        </p:nvSpPr>
        <p:spPr>
          <a:xfrm>
            <a:off x="2124455" y="6053328"/>
            <a:ext cx="1362456" cy="53362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3152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55904" y="713708"/>
            <a:ext cx="4099560" cy="58064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xmlns="" id="{B7EA223C-2EA6-4657-8253-7903986E72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713709"/>
            <a:ext cx="4017264" cy="7950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Упражнения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верхний плечевой пояс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2" t="8670" r="13006" b="10451"/>
          <a:stretch/>
        </p:blipFill>
        <p:spPr>
          <a:xfrm>
            <a:off x="602249" y="0"/>
            <a:ext cx="4531249" cy="6708217"/>
          </a:xfrm>
          <a:prstGeom prst="rect">
            <a:avLst/>
          </a:prstGeom>
        </p:spPr>
      </p:pic>
      <p:sp>
        <p:nvSpPr>
          <p:cNvPr id="10" name="Прямоугольник: скругленные углы 7">
            <a:extLst>
              <a:ext uri="{FF2B5EF4-FFF2-40B4-BE49-F238E27FC236}">
                <a16:creationId xmlns:a16="http://schemas.microsoft.com/office/drawing/2014/main" xmlns="" id="{D1AB28E8-F1FE-4EEC-A141-1750401DC101}"/>
              </a:ext>
            </a:extLst>
          </p:cNvPr>
          <p:cNvSpPr/>
          <p:nvPr/>
        </p:nvSpPr>
        <p:spPr>
          <a:xfrm>
            <a:off x="1008888" y="4174958"/>
            <a:ext cx="3593592" cy="1377629"/>
          </a:xfrm>
          <a:prstGeom prst="round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Анатомически мышцы плечевого пояса играют важнейшую роль как в спорте, так и повседневной жизни.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875" y="2039271"/>
            <a:ext cx="3645998" cy="1604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Овал 8">
            <a:hlinkClick r:id="rId5" action="ppaction://hlinksldjump"/>
          </p:cNvPr>
          <p:cNvSpPr/>
          <p:nvPr/>
        </p:nvSpPr>
        <p:spPr>
          <a:xfrm>
            <a:off x="2124456" y="6099646"/>
            <a:ext cx="1362456" cy="582551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697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189</Words>
  <Application>Microsoft Office PowerPoint</Application>
  <PresentationFormat>Широкоэкранный</PresentationFormat>
  <Paragraphs>20</Paragraphs>
  <Slides>7</Slides>
  <Notes>0</Notes>
  <HiddenSlides>6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физической культуры по ритмической гимнастике</dc:title>
  <dc:creator>103</dc:creator>
  <cp:lastModifiedBy>География</cp:lastModifiedBy>
  <cp:revision>30</cp:revision>
  <dcterms:created xsi:type="dcterms:W3CDTF">2021-03-28T19:00:44Z</dcterms:created>
  <dcterms:modified xsi:type="dcterms:W3CDTF">2021-03-29T22:24:49Z</dcterms:modified>
</cp:coreProperties>
</file>