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3" r:id="rId6"/>
    <p:sldId id="264" r:id="rId7"/>
    <p:sldId id="265" r:id="rId8"/>
    <p:sldId id="267" r:id="rId9"/>
    <p:sldId id="288" r:id="rId10"/>
    <p:sldId id="29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6982D-ED81-4BE2-8153-0683D19D0427}" type="datetimeFigureOut">
              <a:rPr lang="ru-RU" smtClean="0"/>
              <a:pPr/>
              <a:t>10.03.2025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68026-4B9E-4885-8666-953770249D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357166"/>
            <a:ext cx="8286808" cy="5210196"/>
          </a:xfrm>
        </p:spPr>
        <p:txBody>
          <a:bodyPr>
            <a:normAutofit fontScale="25000" lnSpcReduction="20000"/>
          </a:bodyPr>
          <a:lstStyle/>
          <a:p>
            <a:r>
              <a:rPr lang="ru-RU" sz="4800" dirty="0">
                <a:solidFill>
                  <a:srgbClr val="002060"/>
                </a:solidFill>
              </a:rPr>
              <a:t> </a:t>
            </a:r>
            <a:r>
              <a:rPr lang="ru-RU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КАЗЕННОЕ ОБЩЕОБРАЗОВАТЕЛЬНОЕ УЧРЕЖДЕНИЕ</a:t>
            </a:r>
            <a:endParaRPr lang="ru-RU" sz="6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6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«ПОЧЕПСКАЯ СРЕДНЯЯ  ОБЩЕОБРАЗОВАТЕЛЬНАЯ  ШКОЛА»</a:t>
            </a:r>
            <a:endParaRPr lang="ru-RU" sz="6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  </a:t>
            </a:r>
          </a:p>
          <a:p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Научно – исследовательская работа по теме:</a:t>
            </a:r>
          </a:p>
          <a:p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«Биологический анализ почвы села </a:t>
            </a:r>
            <a:r>
              <a:rPr lang="ru-RU" sz="7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Почепское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7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Лискинского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района Воронежской области»</a:t>
            </a:r>
          </a:p>
          <a:p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r"/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Работу 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выполнила учитель биологии </a:t>
            </a:r>
            <a:endParaRPr lang="ru-RU" sz="7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МКОУ «</a:t>
            </a:r>
            <a:r>
              <a:rPr lang="ru-RU" sz="7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Почепская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СОШ»:</a:t>
            </a:r>
          </a:p>
          <a:p>
            <a:pPr algn="r"/>
            <a:r>
              <a:rPr lang="ru-RU" sz="7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Менжулина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Светлана Дмитриевна</a:t>
            </a:r>
            <a:endParaRPr lang="ru-RU" sz="7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72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72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72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72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72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7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с.Почепское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2024г</a:t>
            </a:r>
            <a:r>
              <a:rPr lang="ru-RU" sz="7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72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7200" dirty="0" smtClean="0"/>
              <a:t> </a:t>
            </a:r>
          </a:p>
          <a:p>
            <a:r>
              <a:rPr lang="ru-RU" sz="7200" dirty="0" smtClean="0"/>
              <a:t> </a:t>
            </a:r>
          </a:p>
          <a:p>
            <a:r>
              <a:rPr lang="ru-RU" sz="7200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7788" y="593021"/>
            <a:ext cx="228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ru-RU" sz="44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ru-RU" sz="4400" dirty="0">
              <a:solidFill>
                <a:prstClr val="black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> </a:t>
            </a: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исследования</a:t>
            </a: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выяснить биологические свойства   </a:t>
            </a:r>
            <a:b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почвы села </a:t>
            </a:r>
            <a:r>
              <a:rPr lang="ru-RU" sz="27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Почепское</a:t>
            </a: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b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 исследования</a:t>
            </a: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-изучить литературу по проблеме исследования; </a:t>
            </a:r>
            <a:b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-провести  биологический анализ почвы;</a:t>
            </a:r>
            <a:b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-выяснить, пригодна ли почва для выращивания сельскохозяйственных культур;</a:t>
            </a:r>
            <a:b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-наметить перспективы сохранности уникальной плодородной почвы в селе </a:t>
            </a:r>
            <a:r>
              <a:rPr lang="ru-RU" sz="27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Почепское</a:t>
            </a: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Лискинского</a:t>
            </a: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района Воронежской области.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-15148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Первый этап работы.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Визуальный анализ почвы.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Взяли образцы почвы в виде кома весом 2 – 3 кг. на пришкольном участке, в  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огороде, на лугу.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Во всех образцах видим ходы, которые проделали дождевые черви.   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Присутствуют сами черви.  Во всех образцах присутствуют личинки.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д.ч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857364"/>
            <a:ext cx="3643338" cy="4643470"/>
          </a:xfrm>
          <a:prstGeom prst="rect">
            <a:avLst/>
          </a:prstGeom>
          <a:noFill/>
        </p:spPr>
      </p:pic>
      <p:pic>
        <p:nvPicPr>
          <p:cNvPr id="4" name="Picture 3" descr="Фото Личинок В Земле (146 фото) 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1857364"/>
            <a:ext cx="4000528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252439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огороде нам встретились медведка и ее личинки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82" name="Picture 10" descr="http://whatsthatbug.com/wp-content/uploads/2009/01/mole_cricket_joh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785926"/>
            <a:ext cx="2857520" cy="2214578"/>
          </a:xfrm>
          <a:prstGeom prst="rect">
            <a:avLst/>
          </a:prstGeom>
          <a:noFill/>
        </p:spPr>
      </p:pic>
      <p:pic>
        <p:nvPicPr>
          <p:cNvPr id="8" name="Picture 4" descr="https://my-farmer.ru/wp-content/uploads/d/c/4/dc44f80dd7e4b72a53a9748c06b932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785926"/>
            <a:ext cx="3643338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0"/>
            <a:ext cx="9144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Муравьи нам встретились на лугу и в огород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</a:t>
            </a:r>
            <a:endParaRPr kumimoji="0" lang="ru-RU" sz="28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928670"/>
            <a:ext cx="6858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76647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</a:t>
            </a:r>
            <a:r>
              <a:rPr kumimoji="0" lang="ru-RU" sz="280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орни растений. Водоросли.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 всех образцах почвы.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71546"/>
            <a:ext cx="3786214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1071546"/>
            <a:ext cx="4572033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0"/>
            <a:ext cx="914400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Второй этап работы. Биологический анализ почвы на   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микроорганизмы.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142984"/>
            <a:ext cx="85010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каждого образца взяли по 100г. почвы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571612"/>
            <a:ext cx="58087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500174"/>
            <a:ext cx="60135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Провели разбавление проб по схеме.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5643578"/>
            <a:ext cx="8501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Затем поместили капельки жидкости на агар-агар. Наблюдали рост колоний микроорганизмов.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1" descr="https://studfile.net/html/2706/977/html_W5wWCanlpr.WhzT/img-1OPBv_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928802"/>
            <a:ext cx="728667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Третий этап работы. Биологический анализ почвы проводим с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помощью микроскопа.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увидели зеленые водоросли, круглого червя, эвглену зеленую.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2071678"/>
            <a:ext cx="8501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4" name="AutoShape 2" descr="https://3.bp.blogspot.com/_WsE6M_RjBIY/Rtpwe90rgtI/AAAAAAAADro/vAuK0VlQGIk/s1600/Amoeb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16" name="AutoShape 4" descr="https://3.bp.blogspot.com/_WsE6M_RjBIY/Rtpwe90rgtI/AAAAAAAADro/vAuK0VlQGIk/s1600/Amoeb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18" name="AutoShape 6" descr="https://3.bp.blogspot.com/_WsE6M_RjBIY/Rtpwe90rgtI/AAAAAAAADro/vAuK0VlQGIk/s1600/Amoeb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20" name="AutoShape 8" descr="https://3.bp.blogspot.com/_WsE6M_RjBIY/Rtpwe90rgtI/AAAAAAAADro/vAuK0VlQGIk/s1600/Amoeb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22" name="AutoShape 10" descr="https://3.bp.blogspot.com/_WsE6M_RjBIY/Rtpwe90rgtI/AAAAAAAADro/vAuK0VlQGIk/s1600/Amoeb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24" name="AutoShape 12" descr="https://3.bp.blogspot.com/_WsE6M_RjBIY/Rtpwe90rgtI/AAAAAAAADro/vAuK0VlQGIk/s1600/Amoeb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571612"/>
            <a:ext cx="5643602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85011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Нам сфотографировать не удалось. Зеленые водоросли выглядели примерно так.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https://na-dache.pro/uploads/posts/2021-05/1621036275_62-p-khlamidomonada-foto-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357298"/>
            <a:ext cx="7286676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642918"/>
            <a:ext cx="7429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0" y="0"/>
            <a:ext cx="9144000" cy="7925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Выводы</a:t>
            </a:r>
          </a:p>
          <a:p>
            <a:r>
              <a:rPr lang="ru-RU" sz="2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Жители села занимаются выращиванием сельскохозяйственных культур. Основной культурой выращивания является – капуста. Селяне выращивают разновидности белокочанной капусты, цветной, брокколи, пекинской и др.</a:t>
            </a:r>
          </a:p>
          <a:p>
            <a:r>
              <a:rPr lang="ru-RU" sz="2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Биологический анализ почвы села </a:t>
            </a:r>
            <a:r>
              <a:rPr lang="ru-RU" sz="2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Почепское</a:t>
            </a:r>
            <a:r>
              <a:rPr lang="ru-RU" sz="2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показал, что почва пригодна для выращивания сельскохозяйственных культур, в частности капусты.</a:t>
            </a:r>
          </a:p>
          <a:p>
            <a:r>
              <a:rPr lang="ru-RU" sz="2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Животные почвы прокладывают в ней ходы, куда попадает вода и воздух, они перемешивают почву, измельчают остатки растений, а бактерии, которые всегда живут в почве, превращают эти остатки в перегной.</a:t>
            </a:r>
          </a:p>
          <a:p>
            <a:r>
              <a:rPr lang="ru-RU" sz="2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Листья и травы разлагаются в почве сравнительно быстро. Всего через полгода они превращаются в прекрасные удобрения. Таким образом, питательные вещества постоянно возвращаются в почву и вновь расходуются растениями. Происходит почвенный круговорот.</a:t>
            </a:r>
          </a:p>
          <a:p>
            <a:r>
              <a:rPr lang="ru-RU" sz="2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Основные пути сохранения и повышения плодородия почвы села </a:t>
            </a:r>
            <a:r>
              <a:rPr lang="ru-RU" sz="21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Почепское</a:t>
            </a:r>
            <a:r>
              <a:rPr lang="ru-RU" sz="2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рациональные приемы обработки (в том числе, внедрение минимальной обработки) почвы, накопления и правильного расходования влаги, внесение удобрений, улучшение структуры посевных площадей, борьба с эрозией почвы.</a:t>
            </a:r>
          </a:p>
          <a:p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354</Words>
  <Application>Microsoft Office PowerPoint</Application>
  <PresentationFormat>Экран (4:3)</PresentationFormat>
  <Paragraphs>70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</vt:lpstr>
      <vt:lpstr>                             Цель исследования: выяснить биологические свойства                                         почвы села Почепское.            Задачи исследования:  -изучить литературу по проблеме исследования;  -провести  биологический анализ почвы; -выяснить, пригодна ли почва для выращивания сельскохозяйственных культур; -наметить перспективы сохранности уникальной плодородной почвы в селе Почепское Лискинского района Воронежской области.                 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по биологии «Красная книга животных»</dc:title>
  <dc:creator>математика</dc:creator>
  <cp:lastModifiedBy>Директор</cp:lastModifiedBy>
  <cp:revision>64</cp:revision>
  <dcterms:created xsi:type="dcterms:W3CDTF">2022-10-10T09:27:47Z</dcterms:created>
  <dcterms:modified xsi:type="dcterms:W3CDTF">2025-03-10T07:01:35Z</dcterms:modified>
</cp:coreProperties>
</file>