
<file path=[Content_Types].xml><?xml version="1.0" encoding="utf-8"?>
<Types xmlns="http://schemas.openxmlformats.org/package/2006/content-types">
  <Default Extension="bin" ContentType="audio/unknown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.blog.fontanka.ru/photos/2014/04/800x600_xRn0rHQR923kJ97MmYGv.jpg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327" y="2062100"/>
            <a:ext cx="4192472" cy="489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proza.ru/pics/2012/06/18/1480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111"/>
          <a:stretch/>
        </p:blipFill>
        <p:spPr bwMode="auto">
          <a:xfrm>
            <a:off x="-188886" y="2281381"/>
            <a:ext cx="2707353" cy="481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1900" y="3679791"/>
            <a:ext cx="667408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012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503671" y="507999"/>
            <a:ext cx="8136659" cy="5848351"/>
          </a:xfrm>
          <a:prstGeom prst="roundRect">
            <a:avLst/>
          </a:prstGeom>
          <a:solidFill>
            <a:srgbClr val="FFE699">
              <a:alpha val="6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2" descr="http://logopsi.ucoz.com/_ph/88/74195515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7478"/>
            <a:ext cx="1784928" cy="291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950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458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86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680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503671" y="507999"/>
            <a:ext cx="8136659" cy="5848351"/>
          </a:xfrm>
          <a:prstGeom prst="roundRect">
            <a:avLst/>
          </a:prstGeom>
          <a:solidFill>
            <a:srgbClr val="FFE699">
              <a:alpha val="6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2" descr="http://logopsi.ucoz.com/_ph/88/74195515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7478"/>
            <a:ext cx="1784928" cy="291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087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416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741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156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4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648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B1CA6-0CC6-4531-AF2A-58E05EEB748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68EA-C97A-433C-A9C6-1A11745B5456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http://www.stihi.ru/pics/2011/06/19/2702.jpg"/>
          <p:cNvPicPr/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6" r="65880" b="22489"/>
          <a:stretch/>
        </p:blipFill>
        <p:spPr bwMode="auto">
          <a:xfrm>
            <a:off x="-6858" y="0"/>
            <a:ext cx="9150858" cy="6858000"/>
          </a:xfrm>
          <a:prstGeom prst="rect">
            <a:avLst/>
          </a:prstGeom>
          <a:ln w="1905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50046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bin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bin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audio" Target="../media/audio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audio" Target="../media/audio2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audio" Target="../media/audio2.bin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gif"/><Relationship Id="rId4" Type="http://schemas.openxmlformats.org/officeDocument/2006/relationships/audio" Target="../media/audio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audio" Target="../media/audio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audio" Target="../media/audio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8957" y="168813"/>
            <a:ext cx="8065726" cy="2352718"/>
          </a:xfrm>
        </p:spPr>
        <p:txBody>
          <a:bodyPr>
            <a:prstTxWarp prst="textStop">
              <a:avLst/>
            </a:prstTxWarp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Интерактивная игра для дошкольников «Как вы знаете сказки»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4395" y="4161228"/>
            <a:ext cx="4965895" cy="1655762"/>
          </a:xfrm>
        </p:spPr>
        <p:txBody>
          <a:bodyPr/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Подготовил воспитатель </a:t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МДОУ детский сад №8 «Яблонька»</a:t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Звездарёва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Софья Александровна</a:t>
            </a:r>
          </a:p>
        </p:txBody>
      </p:sp>
    </p:spTree>
    <p:extLst>
      <p:ext uri="{BB962C8B-B14F-4D97-AF65-F5344CB8AC3E}">
        <p14:creationId xmlns:p14="http://schemas.microsoft.com/office/powerpoint/2010/main" val="2504047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ьная выноска 4"/>
          <p:cNvSpPr/>
          <p:nvPr/>
        </p:nvSpPr>
        <p:spPr>
          <a:xfrm rot="337495">
            <a:off x="611675" y="1748088"/>
            <a:ext cx="3620063" cy="2782111"/>
          </a:xfrm>
          <a:prstGeom prst="wedgeEllipseCallout">
            <a:avLst>
              <a:gd name="adj1" fmla="val -27973"/>
              <a:gd name="adj2" fmla="val 61556"/>
            </a:avLst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Здравствуйте, дорогие ребята!</a:t>
            </a:r>
            <a:br>
              <a:rPr lang="ru-RU" sz="2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Сегодня мы вместе отправимся в сказочный мир и узнаем насколько вы знаете сказки.</a:t>
            </a:r>
          </a:p>
        </p:txBody>
      </p:sp>
      <p:pic>
        <p:nvPicPr>
          <p:cNvPr id="2054" name="Picture 6" descr="Картинки по запросу сказ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1460" y="225084"/>
            <a:ext cx="4581525" cy="3867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92658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Круглая лента лицом вниз 4"/>
          <p:cNvSpPr/>
          <p:nvPr/>
        </p:nvSpPr>
        <p:spPr>
          <a:xfrm>
            <a:off x="168813" y="309489"/>
            <a:ext cx="8665698" cy="1758462"/>
          </a:xfrm>
          <a:prstGeom prst="ellipseRibbon">
            <a:avLst>
              <a:gd name="adj1" fmla="val 29000"/>
              <a:gd name="adj2" fmla="val 67208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688124" y="787791"/>
            <a:ext cx="55426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Закончи имя сказочного героя</a:t>
            </a:r>
          </a:p>
        </p:txBody>
      </p:sp>
      <p:sp>
        <p:nvSpPr>
          <p:cNvPr id="10" name="10-конечная звезда 9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1913207" y="5008098"/>
            <a:ext cx="2855742" cy="1280160"/>
          </a:xfrm>
          <a:prstGeom prst="star10">
            <a:avLst>
              <a:gd name="adj" fmla="val 33742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Бессмертный</a:t>
            </a:r>
          </a:p>
        </p:txBody>
      </p:sp>
      <p:sp>
        <p:nvSpPr>
          <p:cNvPr id="11" name="10-конечная звезда 10">
            <a:hlinkClick r:id="" action="ppaction://noaction">
              <a:snd r:embed="rId3" name="wind.wav"/>
            </a:hlinkClick>
          </p:cNvPr>
          <p:cNvSpPr/>
          <p:nvPr/>
        </p:nvSpPr>
        <p:spPr>
          <a:xfrm>
            <a:off x="942535" y="3488788"/>
            <a:ext cx="2321169" cy="872197"/>
          </a:xfrm>
          <a:prstGeom prst="star10">
            <a:avLst>
              <a:gd name="adj" fmla="val 36081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Бесстыжий</a:t>
            </a:r>
          </a:p>
        </p:txBody>
      </p:sp>
      <p:sp>
        <p:nvSpPr>
          <p:cNvPr id="12" name="10-конечная звезда 11">
            <a:hlinkClick r:id="" action="ppaction://noaction">
              <a:snd r:embed="rId3" name="wind.wav"/>
            </a:hlinkClick>
          </p:cNvPr>
          <p:cNvSpPr/>
          <p:nvPr/>
        </p:nvSpPr>
        <p:spPr>
          <a:xfrm>
            <a:off x="3643532" y="3826413"/>
            <a:ext cx="3038622" cy="1209821"/>
          </a:xfrm>
          <a:prstGeom prst="star10">
            <a:avLst>
              <a:gd name="adj" fmla="val 34393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Безжалостный</a:t>
            </a:r>
          </a:p>
        </p:txBody>
      </p:sp>
      <p:sp>
        <p:nvSpPr>
          <p:cNvPr id="13" name="32-конечная звезда 12"/>
          <p:cNvSpPr/>
          <p:nvPr/>
        </p:nvSpPr>
        <p:spPr>
          <a:xfrm>
            <a:off x="1842867" y="2124222"/>
            <a:ext cx="3305907" cy="1181686"/>
          </a:xfrm>
          <a:prstGeom prst="star32">
            <a:avLst>
              <a:gd name="adj" fmla="val 4529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Кощей</a:t>
            </a:r>
          </a:p>
        </p:txBody>
      </p:sp>
      <p:pic>
        <p:nvPicPr>
          <p:cNvPr id="1028" name="Picture 4" descr="Картинки по запросу кощей бессмертный без фон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2154" y="2529523"/>
            <a:ext cx="2261389" cy="31256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5433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-конечная звезда 2">
            <a:hlinkClick r:id="" action="ppaction://noaction">
              <a:snd r:embed="rId2" name="wind.wav"/>
            </a:hlinkClick>
          </p:cNvPr>
          <p:cNvSpPr/>
          <p:nvPr/>
        </p:nvSpPr>
        <p:spPr>
          <a:xfrm>
            <a:off x="1111348" y="3165231"/>
            <a:ext cx="2996417" cy="1280160"/>
          </a:xfrm>
          <a:prstGeom prst="star10">
            <a:avLst>
              <a:gd name="adj" fmla="val 33742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Превосходная</a:t>
            </a:r>
          </a:p>
        </p:txBody>
      </p:sp>
      <p:sp>
        <p:nvSpPr>
          <p:cNvPr id="4" name="10-конечная звезда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799472" y="4853355"/>
            <a:ext cx="2968282" cy="1195753"/>
          </a:xfrm>
          <a:prstGeom prst="star10">
            <a:avLst>
              <a:gd name="adj" fmla="val 36081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Прекрасная</a:t>
            </a:r>
          </a:p>
        </p:txBody>
      </p:sp>
      <p:sp>
        <p:nvSpPr>
          <p:cNvPr id="5" name="10-конечная звезда 4">
            <a:hlinkClick r:id="" action="ppaction://noaction">
              <a:snd r:embed="rId2" name="wind.wav"/>
            </a:hlinkClick>
          </p:cNvPr>
          <p:cNvSpPr/>
          <p:nvPr/>
        </p:nvSpPr>
        <p:spPr>
          <a:xfrm>
            <a:off x="3334043" y="1969478"/>
            <a:ext cx="3038622" cy="1209821"/>
          </a:xfrm>
          <a:prstGeom prst="star10">
            <a:avLst>
              <a:gd name="adj" fmla="val 34393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Дивная</a:t>
            </a:r>
          </a:p>
        </p:txBody>
      </p:sp>
      <p:sp>
        <p:nvSpPr>
          <p:cNvPr id="6" name="32-конечная звезда 5"/>
          <p:cNvSpPr/>
          <p:nvPr/>
        </p:nvSpPr>
        <p:spPr>
          <a:xfrm>
            <a:off x="1505242" y="506437"/>
            <a:ext cx="3643533" cy="1420836"/>
          </a:xfrm>
          <a:prstGeom prst="star32">
            <a:avLst>
              <a:gd name="adj" fmla="val 4529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Василиса</a:t>
            </a:r>
          </a:p>
        </p:txBody>
      </p:sp>
      <p:pic>
        <p:nvPicPr>
          <p:cNvPr id="16388" name="Picture 4" descr="Картинки по запросу василиса"/>
          <p:cNvPicPr>
            <a:picLocks noChangeAspect="1" noChangeArrowheads="1"/>
          </p:cNvPicPr>
          <p:nvPr/>
        </p:nvPicPr>
        <p:blipFill>
          <a:blip r:embed="rId4" cstate="print"/>
          <a:srcRect b="4314"/>
          <a:stretch>
            <a:fillRect/>
          </a:stretch>
        </p:blipFill>
        <p:spPr bwMode="auto">
          <a:xfrm>
            <a:off x="6155628" y="1259057"/>
            <a:ext cx="2749219" cy="32707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0-конечная звезда 3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633047" y="2602523"/>
            <a:ext cx="2996417" cy="1280160"/>
          </a:xfrm>
          <a:prstGeom prst="star10">
            <a:avLst>
              <a:gd name="adj" fmla="val 33742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Горыныч</a:t>
            </a:r>
          </a:p>
        </p:txBody>
      </p:sp>
      <p:sp>
        <p:nvSpPr>
          <p:cNvPr id="5" name="10-конечная звезда 4">
            <a:hlinkClick r:id="" action="ppaction://noaction">
              <a:snd r:embed="rId3" name="wind.wav"/>
            </a:hlinkClick>
          </p:cNvPr>
          <p:cNvSpPr/>
          <p:nvPr/>
        </p:nvSpPr>
        <p:spPr>
          <a:xfrm>
            <a:off x="1772530" y="4909626"/>
            <a:ext cx="2968282" cy="1195753"/>
          </a:xfrm>
          <a:prstGeom prst="star10">
            <a:avLst>
              <a:gd name="adj" fmla="val 36081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Трехглавый</a:t>
            </a:r>
          </a:p>
        </p:txBody>
      </p:sp>
      <p:sp>
        <p:nvSpPr>
          <p:cNvPr id="6" name="10-конечная звезда 5">
            <a:hlinkClick r:id="" action="ppaction://noaction">
              <a:snd r:embed="rId3" name="wind.wav"/>
            </a:hlinkClick>
          </p:cNvPr>
          <p:cNvSpPr/>
          <p:nvPr/>
        </p:nvSpPr>
        <p:spPr>
          <a:xfrm>
            <a:off x="1167619" y="928468"/>
            <a:ext cx="3038622" cy="1209821"/>
          </a:xfrm>
          <a:prstGeom prst="star10">
            <a:avLst>
              <a:gd name="adj" fmla="val 34393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Летучий</a:t>
            </a:r>
          </a:p>
        </p:txBody>
      </p:sp>
      <p:sp>
        <p:nvSpPr>
          <p:cNvPr id="7" name="32-конечная звезда 6"/>
          <p:cNvSpPr/>
          <p:nvPr/>
        </p:nvSpPr>
        <p:spPr>
          <a:xfrm>
            <a:off x="4515728" y="337625"/>
            <a:ext cx="3643533" cy="1420836"/>
          </a:xfrm>
          <a:prstGeom prst="star32">
            <a:avLst>
              <a:gd name="adj" fmla="val 4529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Змей</a:t>
            </a:r>
          </a:p>
        </p:txBody>
      </p:sp>
      <p:pic>
        <p:nvPicPr>
          <p:cNvPr id="17412" name="Picture 4" descr="Картинки по запросу змей горыныч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6517" y="2201594"/>
            <a:ext cx="4159520" cy="32144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Круглая лента лицом вниз 4"/>
          <p:cNvSpPr/>
          <p:nvPr/>
        </p:nvSpPr>
        <p:spPr>
          <a:xfrm>
            <a:off x="168813" y="267286"/>
            <a:ext cx="8665698" cy="1758462"/>
          </a:xfrm>
          <a:prstGeom prst="ellipseRibbon">
            <a:avLst>
              <a:gd name="adj1" fmla="val 29000"/>
              <a:gd name="adj2" fmla="val 67208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688124" y="787791"/>
            <a:ext cx="55426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Из какой сказки данная цитата?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675248" y="2067949"/>
            <a:ext cx="5866228" cy="1688123"/>
          </a:xfrm>
          <a:prstGeom prst="horizontalScroll">
            <a:avLst>
              <a:gd name="adj" fmla="val 241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Крошечный осколок попал Каю прямо в сердце. Теперь оно должно было превратиться в кусок льда. Боль прошла, но осколок остался. </a:t>
            </a:r>
          </a:p>
        </p:txBody>
      </p:sp>
      <p:pic>
        <p:nvPicPr>
          <p:cNvPr id="18434" name="Picture 2" descr="Картинки по запросу снежная королева сказка">
            <a:hlinkClick r:id="" action="ppaction://hlinkshowjump?jump=nextslide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3248" y="3438696"/>
            <a:ext cx="1804586" cy="3060578"/>
          </a:xfrm>
          <a:prstGeom prst="rect">
            <a:avLst/>
          </a:prstGeom>
          <a:noFill/>
        </p:spPr>
      </p:pic>
      <p:pic>
        <p:nvPicPr>
          <p:cNvPr id="18436" name="Picture 4" descr="Картинки по запросу 12 месяцев маршак">
            <a:hlinkClick r:id="" action="ppaction://noaction">
              <a:snd r:embed="rId4" name="wind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2292" y="2458010"/>
            <a:ext cx="2318828" cy="3169066"/>
          </a:xfrm>
          <a:prstGeom prst="rect">
            <a:avLst/>
          </a:prstGeom>
          <a:noFill/>
        </p:spPr>
      </p:pic>
      <p:pic>
        <p:nvPicPr>
          <p:cNvPr id="18438" name="Picture 6" descr="Картинки по запросу сказка морозко">
            <a:hlinkClick r:id="" action="ppaction://noaction">
              <a:snd r:embed="rId4" name="wind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4209" y="3756074"/>
            <a:ext cx="2644725" cy="2644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844060" y="661180"/>
            <a:ext cx="5866228" cy="1688123"/>
          </a:xfrm>
          <a:prstGeom prst="horizontalScroll">
            <a:avLst>
              <a:gd name="adj" fmla="val 241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Твое прелестное лицо, твоя плавная походка и твои потрясающие глаза - этого довольно, чтобы покорить человеческое сердце! </a:t>
            </a:r>
            <a:br>
              <a:rPr lang="ru-RU" b="1" i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9458" name="Picture 2" descr="Картинки по запросу русалочка сказка">
            <a:hlinkClick r:id="" action="ppaction://hlinkshowjump?jump=nextslide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0849" y="2314135"/>
            <a:ext cx="2699056" cy="3228536"/>
          </a:xfrm>
          <a:prstGeom prst="rect">
            <a:avLst/>
          </a:prstGeom>
          <a:noFill/>
        </p:spPr>
      </p:pic>
      <p:sp>
        <p:nvSpPr>
          <p:cNvPr id="19460" name="AutoShape 4" descr="Картинки по запросу Белоснежка грим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 descr="Картинки по запросу Белоснежка грим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4" name="AutoShape 8" descr="Картинки по запросу Белоснежка грим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6" name="AutoShape 10" descr="Картинки по запросу Белоснежка грим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8" name="AutoShape 12" descr="Белоснежка и семь гномов. Братья Грим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0" name="AutoShape 14" descr="Белоснежка и семь гномов. Братья Грим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6" name="AutoShape 2" descr="Белоснежка и семь гномов. Братья Грим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Картинки по запросу Белоснежка гримм">
            <a:hlinkClick r:id="" action="ppaction://noaction">
              <a:snd r:embed="rId4" name="wind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17609" y="2540977"/>
            <a:ext cx="2521735" cy="34799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руглая лента лицом вниз 2"/>
          <p:cNvSpPr/>
          <p:nvPr/>
        </p:nvSpPr>
        <p:spPr>
          <a:xfrm>
            <a:off x="168813" y="267286"/>
            <a:ext cx="8665698" cy="1758462"/>
          </a:xfrm>
          <a:prstGeom prst="ellipseRibbon">
            <a:avLst>
              <a:gd name="adj1" fmla="val 29000"/>
              <a:gd name="adj2" fmla="val 67208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88124" y="787791"/>
            <a:ext cx="55426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Назовите героев сказки «Золотой ключик»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44062" y="2138290"/>
            <a:ext cx="4473526" cy="201167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Картинки по запросу буратино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2657" y="1645920"/>
            <a:ext cx="1433099" cy="1910798"/>
          </a:xfrm>
          <a:prstGeom prst="rect">
            <a:avLst/>
          </a:prstGeom>
          <a:noFill/>
        </p:spPr>
      </p:pic>
      <p:pic>
        <p:nvPicPr>
          <p:cNvPr id="1028" name="Picture 4" descr="Картинки по запросу мальвина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30339" y="4375054"/>
            <a:ext cx="1617783" cy="1617783"/>
          </a:xfrm>
          <a:prstGeom prst="rect">
            <a:avLst/>
          </a:prstGeom>
          <a:noFill/>
        </p:spPr>
      </p:pic>
      <p:pic>
        <p:nvPicPr>
          <p:cNvPr id="1030" name="Picture 6" descr="Картинки по запросу емеля">
            <a:hlinkClick r:id="" action="ppaction://noaction">
              <a:snd r:embed="rId5" name="wind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7434" y="4466492"/>
            <a:ext cx="1358802" cy="2047158"/>
          </a:xfrm>
          <a:prstGeom prst="rect">
            <a:avLst/>
          </a:prstGeom>
          <a:noFill/>
        </p:spPr>
      </p:pic>
      <p:pic>
        <p:nvPicPr>
          <p:cNvPr id="1032" name="Picture 8" descr="Похожее изображение">
            <a:hlinkClick r:id="" action="ppaction://noaction">
              <a:snd r:embed="rId5" name="wind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42671" y="2166425"/>
            <a:ext cx="1261501" cy="1859054"/>
          </a:xfrm>
          <a:prstGeom prst="rect">
            <a:avLst/>
          </a:prstGeom>
          <a:noFill/>
        </p:spPr>
      </p:pic>
      <p:pic>
        <p:nvPicPr>
          <p:cNvPr id="1034" name="Picture 10" descr="Похожее изображение">
            <a:hlinkClick r:id="" action="ppaction://noaction">
              <a:snd r:embed="rId5" name="wind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55544" y="3855499"/>
            <a:ext cx="2064092" cy="2064093"/>
          </a:xfrm>
          <a:prstGeom prst="rect">
            <a:avLst/>
          </a:prstGeom>
          <a:noFill/>
        </p:spPr>
      </p:pic>
      <p:pic>
        <p:nvPicPr>
          <p:cNvPr id="1036" name="Picture 12" descr="Похожее изображение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30353" y="4297921"/>
            <a:ext cx="1336425" cy="17089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8881E-6 L -0.70469 0.079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00" y="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11841E-6 L 0.04635 -0.2786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" y="-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69195E-6 L -0.14931 -0.2950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1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руглая лента лицом вниз 2"/>
          <p:cNvSpPr/>
          <p:nvPr/>
        </p:nvSpPr>
        <p:spPr>
          <a:xfrm>
            <a:off x="0" y="211015"/>
            <a:ext cx="8975187" cy="1969477"/>
          </a:xfrm>
          <a:prstGeom prst="ellipseRibbon">
            <a:avLst>
              <a:gd name="adj1" fmla="val 25429"/>
              <a:gd name="adj2" fmla="val 69716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364567" y="787791"/>
            <a:ext cx="6217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Средство передвижения Емели из сказки «По щучьему велению»</a:t>
            </a:r>
          </a:p>
        </p:txBody>
      </p:sp>
      <p:pic>
        <p:nvPicPr>
          <p:cNvPr id="21506" name="Picture 2" descr="Картинки по запросу печь емели">
            <a:hlinkClick r:id="" action="ppaction://hlinkshowjump?jump=nextslide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9891" y="2053883"/>
            <a:ext cx="3504649" cy="3263705"/>
          </a:xfrm>
          <a:prstGeom prst="rect">
            <a:avLst/>
          </a:prstGeom>
          <a:noFill/>
        </p:spPr>
      </p:pic>
      <p:pic>
        <p:nvPicPr>
          <p:cNvPr id="21508" name="Picture 4" descr="Картинки по запросу машина">
            <a:hlinkClick r:id="" action="ppaction://noaction">
              <a:snd r:embed="rId4" name="wind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28283" y="2273693"/>
            <a:ext cx="2954214" cy="2031022"/>
          </a:xfrm>
          <a:prstGeom prst="rect">
            <a:avLst/>
          </a:prstGeom>
          <a:noFill/>
        </p:spPr>
      </p:pic>
      <p:pic>
        <p:nvPicPr>
          <p:cNvPr id="21510" name="Picture 6" descr="Картинки по запросу мотоцикл">
            <a:hlinkClick r:id="" action="ppaction://noaction">
              <a:snd r:embed="rId4" name="wind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08598" y="4419600"/>
            <a:ext cx="2438400" cy="2438400"/>
          </a:xfrm>
          <a:prstGeom prst="rect">
            <a:avLst/>
          </a:prstGeom>
          <a:noFill/>
        </p:spPr>
      </p:pic>
      <p:pic>
        <p:nvPicPr>
          <p:cNvPr id="21512" name="Picture 8" descr="Картинки по запросу метла у бабк">
            <a:hlinkClick r:id="" action="ppaction://noaction">
              <a:snd r:embed="rId4" name="wind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1305" y="4193076"/>
            <a:ext cx="1893081" cy="19205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руглая лента лицом вниз 2"/>
          <p:cNvSpPr/>
          <p:nvPr/>
        </p:nvSpPr>
        <p:spPr>
          <a:xfrm>
            <a:off x="0" y="211015"/>
            <a:ext cx="8975187" cy="1969477"/>
          </a:xfrm>
          <a:prstGeom prst="ellipseRibbon">
            <a:avLst>
              <a:gd name="adj1" fmla="val 25429"/>
              <a:gd name="adj2" fmla="val 69716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364568" y="1167618"/>
            <a:ext cx="6217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Вопросы по сказкам</a:t>
            </a: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407962" y="2278966"/>
            <a:ext cx="5894363" cy="872197"/>
          </a:xfrm>
          <a:prstGeom prst="flowChartTermina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Сколько братьев было у главной героини сказки Г.Х. Андерсена «Дикие лебеди?»</a:t>
            </a: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2445433" y="3233225"/>
            <a:ext cx="5894363" cy="872197"/>
          </a:xfrm>
          <a:prstGeom prst="flowChartTermina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Кого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Балда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называл своим меньшим братом в сказке «О попе и работнике его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Балде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»?</a:t>
            </a:r>
          </a:p>
        </p:txBody>
      </p:sp>
      <p:sp>
        <p:nvSpPr>
          <p:cNvPr id="9" name="Блок-схема: знак завершения 8"/>
          <p:cNvSpPr/>
          <p:nvPr/>
        </p:nvSpPr>
        <p:spPr>
          <a:xfrm>
            <a:off x="1277816" y="4217962"/>
            <a:ext cx="5418406" cy="872197"/>
          </a:xfrm>
          <a:prstGeom prst="flowChartTermina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Какое сказочное животное одним ударом копыта могло выбрасывать золотые монеты? </a:t>
            </a:r>
          </a:p>
        </p:txBody>
      </p:sp>
      <p:sp>
        <p:nvSpPr>
          <p:cNvPr id="10" name="Блок-схема: знак завершения 9"/>
          <p:cNvSpPr/>
          <p:nvPr/>
        </p:nvSpPr>
        <p:spPr>
          <a:xfrm>
            <a:off x="3038622" y="5228492"/>
            <a:ext cx="5430129" cy="1031631"/>
          </a:xfrm>
          <a:prstGeom prst="flowChartTermina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За какими фруктами прилетала Жар-птица в сказке «Иван-царевич и Серый волк»?</a:t>
            </a:r>
          </a:p>
        </p:txBody>
      </p:sp>
      <p:sp>
        <p:nvSpPr>
          <p:cNvPr id="11" name="Блок-схема: узел 10"/>
          <p:cNvSpPr/>
          <p:nvPr/>
        </p:nvSpPr>
        <p:spPr>
          <a:xfrm>
            <a:off x="6611816" y="2321169"/>
            <a:ext cx="1153550" cy="675249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11</a:t>
            </a:r>
          </a:p>
        </p:txBody>
      </p:sp>
      <p:sp>
        <p:nvSpPr>
          <p:cNvPr id="12" name="Блок-схема: узел 11"/>
          <p:cNvSpPr/>
          <p:nvPr/>
        </p:nvSpPr>
        <p:spPr>
          <a:xfrm>
            <a:off x="940192" y="3387969"/>
            <a:ext cx="1153550" cy="675249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Зайца</a:t>
            </a:r>
          </a:p>
        </p:txBody>
      </p:sp>
      <p:sp>
        <p:nvSpPr>
          <p:cNvPr id="13" name="Блок-схема: узел 12"/>
          <p:cNvSpPr/>
          <p:nvPr/>
        </p:nvSpPr>
        <p:spPr>
          <a:xfrm>
            <a:off x="6794695" y="4316437"/>
            <a:ext cx="1828800" cy="675249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Антилопа</a:t>
            </a:r>
          </a:p>
        </p:txBody>
      </p:sp>
      <p:sp>
        <p:nvSpPr>
          <p:cNvPr id="14" name="Блок-схема: узел 13"/>
          <p:cNvSpPr/>
          <p:nvPr/>
        </p:nvSpPr>
        <p:spPr>
          <a:xfrm>
            <a:off x="1277815" y="5273040"/>
            <a:ext cx="1690467" cy="675249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За</a:t>
            </a:r>
            <a:br>
              <a:rPr lang="ru-RU" b="1" i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яблоками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67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руглая лента лицом вниз 2"/>
          <p:cNvSpPr/>
          <p:nvPr/>
        </p:nvSpPr>
        <p:spPr>
          <a:xfrm>
            <a:off x="0" y="211015"/>
            <a:ext cx="8975187" cy="1969477"/>
          </a:xfrm>
          <a:prstGeom prst="ellipseRibbon">
            <a:avLst>
              <a:gd name="adj1" fmla="val 25429"/>
              <a:gd name="adj2" fmla="val 69716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64568" y="872197"/>
            <a:ext cx="6217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Кого маленькая разбойница дала в помощь Герде?</a:t>
            </a:r>
          </a:p>
        </p:txBody>
      </p:sp>
      <p:pic>
        <p:nvPicPr>
          <p:cNvPr id="1026" name="Picture 2" descr="Картинки по запросу жар птица">
            <a:hlinkClick r:id="" action="ppaction://noaction">
              <a:snd r:embed="rId2" name="wind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8550" y="2138290"/>
            <a:ext cx="2546252" cy="2546252"/>
          </a:xfrm>
          <a:prstGeom prst="rect">
            <a:avLst/>
          </a:prstGeom>
          <a:noFill/>
        </p:spPr>
      </p:pic>
      <p:pic>
        <p:nvPicPr>
          <p:cNvPr id="1028" name="Picture 4" descr="Картинки по запросу олень">
            <a:hlinkClick r:id="" action="ppaction://hlinkshowjump?jump=nextslide">
              <a:snd r:embed="rId4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0569" y="2215662"/>
            <a:ext cx="2204257" cy="2567354"/>
          </a:xfrm>
          <a:prstGeom prst="rect">
            <a:avLst/>
          </a:prstGeom>
          <a:noFill/>
        </p:spPr>
      </p:pic>
      <p:pic>
        <p:nvPicPr>
          <p:cNvPr id="1030" name="Picture 6" descr="Картинки по запросу конек горбунок">
            <a:hlinkClick r:id="" action="ppaction://noaction">
              <a:snd r:embed="rId2" name="wind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27607" y="3969933"/>
            <a:ext cx="2934531" cy="23534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руглая лента лицом вниз 2"/>
          <p:cNvSpPr/>
          <p:nvPr/>
        </p:nvSpPr>
        <p:spPr>
          <a:xfrm>
            <a:off x="0" y="211015"/>
            <a:ext cx="8975187" cy="1969477"/>
          </a:xfrm>
          <a:prstGeom prst="ellipseRibbon">
            <a:avLst>
              <a:gd name="adj1" fmla="val 25429"/>
              <a:gd name="adj2" fmla="val 69716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50500" y="689316"/>
            <a:ext cx="6217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 звали королевича в сказке «О мёртвой царевне и семи богатырях»? </a:t>
            </a:r>
          </a:p>
        </p:txBody>
      </p:sp>
      <p:sp>
        <p:nvSpPr>
          <p:cNvPr id="5" name="10-конечная звезда 4">
            <a:hlinkClick r:id="" action="ppaction://noaction">
              <a:snd r:embed="rId2" name="wind.wav"/>
            </a:hlinkClick>
          </p:cNvPr>
          <p:cNvSpPr/>
          <p:nvPr/>
        </p:nvSpPr>
        <p:spPr>
          <a:xfrm>
            <a:off x="900332" y="2883877"/>
            <a:ext cx="2996417" cy="1280160"/>
          </a:xfrm>
          <a:prstGeom prst="star10">
            <a:avLst>
              <a:gd name="adj" fmla="val 33742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Иван</a:t>
            </a:r>
          </a:p>
        </p:txBody>
      </p:sp>
      <p:sp>
        <p:nvSpPr>
          <p:cNvPr id="6" name="10-конечная звезда 5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699804" y="4389121"/>
            <a:ext cx="2968282" cy="1195753"/>
          </a:xfrm>
          <a:prstGeom prst="star10">
            <a:avLst>
              <a:gd name="adj" fmla="val 36081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</a:rPr>
              <a:t>Елисей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10-конечная звезда 6">
            <a:hlinkClick r:id="" action="ppaction://noaction">
              <a:snd r:embed="rId2" name="wind.wav"/>
            </a:hlinkClick>
          </p:cNvPr>
          <p:cNvSpPr/>
          <p:nvPr/>
        </p:nvSpPr>
        <p:spPr>
          <a:xfrm>
            <a:off x="4712677" y="2419644"/>
            <a:ext cx="3038622" cy="1209821"/>
          </a:xfrm>
          <a:prstGeom prst="star10">
            <a:avLst>
              <a:gd name="adj" fmla="val 34393"/>
              <a:gd name="hf" fmla="val 10514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</a:rPr>
              <a:t>Гвидон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руглая лента лицом вниз 2"/>
          <p:cNvSpPr/>
          <p:nvPr/>
        </p:nvSpPr>
        <p:spPr>
          <a:xfrm>
            <a:off x="0" y="211015"/>
            <a:ext cx="8975187" cy="1969477"/>
          </a:xfrm>
          <a:prstGeom prst="ellipseRibbon">
            <a:avLst>
              <a:gd name="adj1" fmla="val 25429"/>
              <a:gd name="adj2" fmla="val 69716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64568" y="872197"/>
            <a:ext cx="6217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Какие цветы собирала падчерица в сказке «12 месяцев»? </a:t>
            </a:r>
          </a:p>
        </p:txBody>
      </p:sp>
      <p:pic>
        <p:nvPicPr>
          <p:cNvPr id="25602" name="Picture 2" descr="Картинки по запросу фиалки">
            <a:hlinkClick r:id="" action="ppaction://noaction">
              <a:snd r:embed="rId2" name="wind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528" y="2465363"/>
            <a:ext cx="2503410" cy="275375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611816" y="5078437"/>
            <a:ext cx="1111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7030A0"/>
                </a:solidFill>
              </a:rPr>
              <a:t>Фиалки</a:t>
            </a:r>
          </a:p>
        </p:txBody>
      </p:sp>
      <p:pic>
        <p:nvPicPr>
          <p:cNvPr id="25604" name="Picture 4" descr="Картинки по запросу подснежники">
            <a:hlinkClick r:id="" action="ppaction://hlinkshowjump?jump=nextslide">
              <a:snd r:embed="rId4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3630" y="3045655"/>
            <a:ext cx="2184994" cy="248294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995224" y="5582530"/>
            <a:ext cx="1941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chemeClr val="bg1"/>
                </a:solidFill>
              </a:rPr>
              <a:t>Подснежники</a:t>
            </a:r>
          </a:p>
        </p:txBody>
      </p:sp>
      <p:pic>
        <p:nvPicPr>
          <p:cNvPr id="25610" name="Picture 10" descr="Картинки по запросу ландыши">
            <a:hlinkClick r:id="" action="ppaction://noaction">
              <a:snd r:embed="rId2" name="wind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05387" y="2250831"/>
            <a:ext cx="1638132" cy="2321169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882726" y="4595446"/>
            <a:ext cx="1941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</a:rPr>
              <a:t>Ландыши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 rot="395996">
            <a:off x="590843" y="1378634"/>
            <a:ext cx="4867422" cy="2926080"/>
          </a:xfrm>
          <a:prstGeom prst="wedgeEllipseCallout">
            <a:avLst>
              <a:gd name="adj1" fmla="val -31280"/>
              <a:gd name="adj2" fmla="val 66905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До свидания! Любите и читайте сказки!</a:t>
            </a:r>
          </a:p>
        </p:txBody>
      </p:sp>
      <p:pic>
        <p:nvPicPr>
          <p:cNvPr id="2050" name="Picture 2" descr="Картинки по запросу сказ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1411" y="4248442"/>
            <a:ext cx="2274235" cy="20960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</TotalTime>
  <Words>239</Words>
  <Application>Microsoft Office PowerPoint</Application>
  <PresentationFormat>Экран (4:3)</PresentationFormat>
  <Paragraphs>41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Интерактивная игра для дошкольников «Как вы знаете сказки»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Максим Звездарев</cp:lastModifiedBy>
  <cp:revision>44</cp:revision>
  <dcterms:created xsi:type="dcterms:W3CDTF">2015-01-07T10:14:09Z</dcterms:created>
  <dcterms:modified xsi:type="dcterms:W3CDTF">2021-01-30T16:21:08Z</dcterms:modified>
</cp:coreProperties>
</file>