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68" r:id="rId6"/>
    <p:sldId id="266" r:id="rId7"/>
    <p:sldId id="260" r:id="rId8"/>
    <p:sldId id="269" r:id="rId9"/>
    <p:sldId id="259" r:id="rId10"/>
    <p:sldId id="261" r:id="rId11"/>
    <p:sldId id="264" r:id="rId12"/>
    <p:sldId id="271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068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710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655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29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103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8302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469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161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978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543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583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B86FC-9A04-4054-A5FC-752C214E3386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618BF-3A5E-4BE0-8B4C-19F5165D93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26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Занятия для ИКТ\ОКРУЖАЮЩИЙ МИР\Окр мир Природные ресурсы воды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-743"/>
            <a:ext cx="7772400" cy="621432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 </a:t>
            </a:r>
            <a:b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Детский сад комбинированного вида № 36</a:t>
            </a:r>
            <a:endParaRPr lang="ru-RU" sz="1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6093296"/>
            <a:ext cx="6400800" cy="481608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Воспитатель: Воронкова М.В.</a:t>
            </a:r>
            <a:endParaRPr lang="ru-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720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7284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7439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4875" y="-685800"/>
            <a:ext cx="10953750" cy="822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0315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0476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60349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С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войства воды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459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D:\Занятия для ИКТ\ОКРУЖАЮЩИЙ МИР\Окр мир Природные ресурсы воды\Вода и жизн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219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25147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Занятия для ИКТ\ОКРУЖАЮЩИЙ МИР\Окр мир Природные ресурсы воды\Вода - дорог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3005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D:\Занятия для ИКТ\ОКРУЖАЮЩИЙ МИР\Окр мир Природные ресурсы воды\Водный транспо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674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2483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2"/>
            <a:ext cx="9145229" cy="6858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85693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79391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11</Words>
  <Application>Microsoft Office PowerPoint</Application>
  <PresentationFormat>Экран (4:3)</PresentationFormat>
  <Paragraphs>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Муниципальное дошкольное образовательное учреждение  Детский сад комбинированного вида № 36</vt:lpstr>
      <vt:lpstr>Презентация PowerPoint</vt:lpstr>
      <vt:lpstr>Презентация PowerPoint</vt:lpstr>
      <vt:lpstr>Презентация PowerPoint</vt:lpstr>
      <vt:lpstr>Презентация PowerPoint</vt:lpstr>
      <vt:lpstr>Свойства воды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 Детский сад комбинированного вида № 36</dc:title>
  <dc:creator>Fhc</dc:creator>
  <cp:lastModifiedBy>Fhc</cp:lastModifiedBy>
  <cp:revision>3</cp:revision>
  <dcterms:created xsi:type="dcterms:W3CDTF">2021-12-18T19:21:04Z</dcterms:created>
  <dcterms:modified xsi:type="dcterms:W3CDTF">2021-12-18T20:03:57Z</dcterms:modified>
</cp:coreProperties>
</file>