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2"/>
  </p:notesMasterIdLst>
  <p:sldIdLst>
    <p:sldId id="257" r:id="rId2"/>
    <p:sldId id="258" r:id="rId3"/>
    <p:sldId id="259" r:id="rId4"/>
    <p:sldId id="271" r:id="rId5"/>
    <p:sldId id="272" r:id="rId6"/>
    <p:sldId id="261" r:id="rId7"/>
    <p:sldId id="262" r:id="rId8"/>
    <p:sldId id="268" r:id="rId9"/>
    <p:sldId id="269" r:id="rId10"/>
    <p:sldId id="264" r:id="rId11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312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1171893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40b12a010a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40b12a010a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340b12a010a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340b12a010a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340b12a010a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340b12a010a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340b12a010a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340b12a010a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3431642064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3431642064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763139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340b12a010a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340b12a010a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44003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340b12a010a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340b12a010a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3431642064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3431642064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3431642064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3431642064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626772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3431642064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3431642064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200440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64;p1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65" name="Google Shape;65;p14" title="photo_5377597847333106236_x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374749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2035800" y="350275"/>
            <a:ext cx="5072400" cy="80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500" dirty="0" smtClean="0">
                <a:solidFill>
                  <a:schemeClr val="lt1"/>
                </a:solidFill>
              </a:rPr>
              <a:t>Руководители экспедиции </a:t>
            </a:r>
            <a:endParaRPr sz="2500" dirty="0">
              <a:solidFill>
                <a:schemeClr val="lt1"/>
              </a:solidFill>
            </a:endParaRPr>
          </a:p>
        </p:txBody>
      </p:sp>
      <p:pic>
        <p:nvPicPr>
          <p:cNvPr id="67" name="Google Shape;67;p14" title="scale_1200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71675" y="1017725"/>
            <a:ext cx="2389800" cy="2746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14" title="m_p_lazarev.jpg"/>
          <p:cNvPicPr preferRelativeResize="0"/>
          <p:nvPr/>
        </p:nvPicPr>
        <p:blipFill rotWithShape="1">
          <a:blip r:embed="rId5">
            <a:alphaModFix/>
          </a:blip>
          <a:srcRect b="22809"/>
          <a:stretch/>
        </p:blipFill>
        <p:spPr>
          <a:xfrm>
            <a:off x="1343175" y="1017725"/>
            <a:ext cx="2283024" cy="2733725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4"/>
          <p:cNvSpPr txBox="1"/>
          <p:nvPr/>
        </p:nvSpPr>
        <p:spPr>
          <a:xfrm>
            <a:off x="1404275" y="3876725"/>
            <a:ext cx="2184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dirty="0" smtClean="0">
                <a:solidFill>
                  <a:schemeClr val="lt1"/>
                </a:solidFill>
              </a:rPr>
              <a:t>М.П. Лазарев</a:t>
            </a:r>
            <a:endParaRPr sz="1800" dirty="0">
              <a:solidFill>
                <a:schemeClr val="lt1"/>
              </a:solidFill>
            </a:endParaRPr>
          </a:p>
        </p:txBody>
      </p:sp>
      <p:sp>
        <p:nvSpPr>
          <p:cNvPr id="70" name="Google Shape;70;p14"/>
          <p:cNvSpPr txBox="1"/>
          <p:nvPr/>
        </p:nvSpPr>
        <p:spPr>
          <a:xfrm>
            <a:off x="5642750" y="3894500"/>
            <a:ext cx="2389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dirty="0" smtClean="0">
                <a:solidFill>
                  <a:schemeClr val="lt1"/>
                </a:solidFill>
              </a:rPr>
              <a:t>Ф.Ф. Беллинсгаузен</a:t>
            </a:r>
            <a:endParaRPr sz="1800" dirty="0">
              <a:solidFill>
                <a:schemeClr val="l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2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137" name="Google Shape;137;p21" title="photo_5377597847333106236_x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382099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21"/>
          <p:cNvSpPr txBox="1"/>
          <p:nvPr/>
        </p:nvSpPr>
        <p:spPr>
          <a:xfrm>
            <a:off x="2320625" y="2370675"/>
            <a:ext cx="5185800" cy="82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400">
                <a:solidFill>
                  <a:schemeClr val="lt1"/>
                </a:solidFill>
              </a:rPr>
              <a:t>Спасибо за внимание</a:t>
            </a:r>
            <a:endParaRPr sz="3400">
              <a:solidFill>
                <a:schemeClr val="l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1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77" name="Google Shape;77;p15" title="photo_5377597847333106236_x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384375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5"/>
          <p:cNvSpPr txBox="1"/>
          <p:nvPr/>
        </p:nvSpPr>
        <p:spPr>
          <a:xfrm>
            <a:off x="2262000" y="445025"/>
            <a:ext cx="4620000" cy="104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500">
                <a:solidFill>
                  <a:schemeClr val="lt1"/>
                </a:solidFill>
              </a:rPr>
              <a:t>Характеристики кораблей</a:t>
            </a:r>
            <a:endParaRPr sz="2500">
              <a:solidFill>
                <a:schemeClr val="lt1"/>
              </a:solidFill>
            </a:endParaRPr>
          </a:p>
        </p:txBody>
      </p:sp>
      <p:sp>
        <p:nvSpPr>
          <p:cNvPr id="79" name="Google Shape;79;p15"/>
          <p:cNvSpPr txBox="1"/>
          <p:nvPr/>
        </p:nvSpPr>
        <p:spPr>
          <a:xfrm>
            <a:off x="4572000" y="956350"/>
            <a:ext cx="4127400" cy="418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>
                <a:solidFill>
                  <a:schemeClr val="lt1"/>
                </a:solidFill>
              </a:rPr>
              <a:t>Общие черты “Восток” и “Мирный” : </a:t>
            </a:r>
            <a:endParaRPr sz="1700">
              <a:solidFill>
                <a:schemeClr val="lt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>
                <a:solidFill>
                  <a:schemeClr val="lt1"/>
                </a:solidFill>
              </a:rPr>
              <a:t>Размеры: </a:t>
            </a:r>
            <a:endParaRPr sz="1700">
              <a:solidFill>
                <a:schemeClr val="lt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>
                <a:solidFill>
                  <a:schemeClr val="lt1"/>
                </a:solidFill>
              </a:rPr>
              <a:t>Длина: 40 метров</a:t>
            </a:r>
            <a:endParaRPr sz="1700">
              <a:solidFill>
                <a:schemeClr val="lt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>
                <a:solidFill>
                  <a:schemeClr val="lt1"/>
                </a:solidFill>
              </a:rPr>
              <a:t>Ширина: 10 метров</a:t>
            </a:r>
            <a:endParaRPr sz="1700">
              <a:solidFill>
                <a:schemeClr val="lt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>
                <a:solidFill>
                  <a:schemeClr val="lt1"/>
                </a:solidFill>
              </a:rPr>
              <a:t>Осадка: 4,5 метров</a:t>
            </a:r>
            <a:endParaRPr sz="1700">
              <a:solidFill>
                <a:schemeClr val="lt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>
                <a:solidFill>
                  <a:schemeClr val="lt1"/>
                </a:solidFill>
              </a:rPr>
              <a:t>Водоизмещение: 500-600 тонн</a:t>
            </a:r>
            <a:endParaRPr sz="1700">
              <a:solidFill>
                <a:schemeClr val="lt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>
                <a:solidFill>
                  <a:schemeClr val="lt1"/>
                </a:solidFill>
              </a:rPr>
              <a:t>Материал корпуса: Дерево (сосна, дуб)</a:t>
            </a:r>
            <a:endParaRPr sz="1700">
              <a:solidFill>
                <a:schemeClr val="lt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>
                <a:solidFill>
                  <a:schemeClr val="lt1"/>
                </a:solidFill>
              </a:rPr>
              <a:t>Парусное вооружение: Прямое парусное вооружение на всех мачтах </a:t>
            </a:r>
            <a:endParaRPr sz="1700">
              <a:solidFill>
                <a:schemeClr val="lt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>
                <a:solidFill>
                  <a:schemeClr val="lt1"/>
                </a:solidFill>
              </a:rPr>
              <a:t>(фок-мачте и грот-мачте) </a:t>
            </a:r>
            <a:endParaRPr sz="1700">
              <a:solidFill>
                <a:schemeClr val="lt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>
                <a:solidFill>
                  <a:schemeClr val="lt1"/>
                </a:solidFill>
              </a:rPr>
              <a:t>Артиллерийское вооружение: для самообороны несли с собой некоторое количество пушек (20-30 орудий небольшого калибра)</a:t>
            </a:r>
            <a:endParaRPr sz="1700">
              <a:solidFill>
                <a:schemeClr val="lt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chemeClr val="lt1"/>
              </a:solidFill>
            </a:endParaRPr>
          </a:p>
        </p:txBody>
      </p:sp>
      <p:pic>
        <p:nvPicPr>
          <p:cNvPr id="80" name="Google Shape;80;p15" title="simonov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0250" y="1217163"/>
            <a:ext cx="4236699" cy="2950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87" name="Google Shape;87;p16" title="photo_5377597847333106236_x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382099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6"/>
          <p:cNvSpPr txBox="1"/>
          <p:nvPr/>
        </p:nvSpPr>
        <p:spPr>
          <a:xfrm>
            <a:off x="2224425" y="225425"/>
            <a:ext cx="4502700" cy="101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500">
                <a:solidFill>
                  <a:schemeClr val="lt1"/>
                </a:solidFill>
              </a:rPr>
              <a:t>Характеристики кораблей</a:t>
            </a:r>
            <a:endParaRPr sz="3200">
              <a:solidFill>
                <a:schemeClr val="lt1"/>
              </a:solidFill>
            </a:endParaRPr>
          </a:p>
        </p:txBody>
      </p:sp>
      <p:sp>
        <p:nvSpPr>
          <p:cNvPr id="89" name="Google Shape;89;p16"/>
          <p:cNvSpPr txBox="1"/>
          <p:nvPr/>
        </p:nvSpPr>
        <p:spPr>
          <a:xfrm>
            <a:off x="311700" y="848600"/>
            <a:ext cx="3429900" cy="327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chemeClr val="lt1"/>
                </a:solidFill>
              </a:rPr>
              <a:t>Отличия между “Востоком” и “Мирным”:</a:t>
            </a:r>
            <a:endParaRPr sz="1800" dirty="0"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AutoNum type="arabicParenR"/>
            </a:pPr>
            <a:r>
              <a:rPr lang="ru" sz="1800" dirty="0">
                <a:solidFill>
                  <a:schemeClr val="lt1"/>
                </a:solidFill>
              </a:rPr>
              <a:t>“Восток” был флагманским кораблём. Он был чуть больше и лучше оснащен</a:t>
            </a:r>
            <a:endParaRPr sz="1800" dirty="0"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AutoNum type="arabicParenR"/>
            </a:pPr>
            <a:r>
              <a:rPr lang="ru" sz="1800" dirty="0">
                <a:solidFill>
                  <a:schemeClr val="lt1"/>
                </a:solidFill>
              </a:rPr>
              <a:t>“</a:t>
            </a:r>
            <a:r>
              <a:rPr lang="ru" sz="1800" b="1" u="sng" dirty="0">
                <a:solidFill>
                  <a:schemeClr val="lt1"/>
                </a:solidFill>
              </a:rPr>
              <a:t>Мирный</a:t>
            </a:r>
            <a:r>
              <a:rPr lang="ru" sz="1800" dirty="0">
                <a:solidFill>
                  <a:schemeClr val="lt1"/>
                </a:solidFill>
              </a:rPr>
              <a:t>” был построен и переоборудован, как корабль, пригодный для плавания в холодных водах</a:t>
            </a:r>
            <a:endParaRPr sz="1800" dirty="0">
              <a:solidFill>
                <a:schemeClr val="lt1"/>
              </a:solidFill>
            </a:endParaRPr>
          </a:p>
        </p:txBody>
      </p:sp>
      <p:pic>
        <p:nvPicPr>
          <p:cNvPr id="8" name="Google Shape;90;p16" title="1b37ae10569e3100bc99515184261b16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41600" y="848600"/>
            <a:ext cx="4693549" cy="33416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1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sp>
        <p:nvSpPr>
          <p:cNvPr id="115" name="Google Shape;115;p19"/>
          <p:cNvSpPr txBox="1"/>
          <p:nvPr/>
        </p:nvSpPr>
        <p:spPr>
          <a:xfrm>
            <a:off x="1494200" y="445025"/>
            <a:ext cx="6333900" cy="10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500">
                <a:solidFill>
                  <a:schemeClr val="lt1"/>
                </a:solidFill>
              </a:rPr>
              <a:t>Картины неизвестного художника</a:t>
            </a:r>
            <a:endParaRPr sz="2500">
              <a:solidFill>
                <a:schemeClr val="lt1"/>
              </a:solidFill>
            </a:endParaRPr>
          </a:p>
        </p:txBody>
      </p:sp>
      <p:sp>
        <p:nvSpPr>
          <p:cNvPr id="116" name="Google Shape;116;p19"/>
          <p:cNvSpPr txBox="1"/>
          <p:nvPr/>
        </p:nvSpPr>
        <p:spPr>
          <a:xfrm>
            <a:off x="1423125" y="296700"/>
            <a:ext cx="6023100" cy="8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500">
                <a:solidFill>
                  <a:schemeClr val="lt1"/>
                </a:solidFill>
              </a:rPr>
              <a:t>Картины неизвестного художника</a:t>
            </a:r>
            <a:endParaRPr sz="2500">
              <a:solidFill>
                <a:schemeClr val="lt1"/>
              </a:solidFill>
            </a:endParaRPr>
          </a:p>
        </p:txBody>
      </p:sp>
      <p:pic>
        <p:nvPicPr>
          <p:cNvPr id="117" name="Google Shape;117;p19" title="загруженное.jpe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36915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19"/>
          <p:cNvSpPr txBox="1"/>
          <p:nvPr/>
        </p:nvSpPr>
        <p:spPr>
          <a:xfrm>
            <a:off x="1291725" y="296700"/>
            <a:ext cx="6154500" cy="72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500" dirty="0" smtClean="0">
                <a:solidFill>
                  <a:schemeClr val="lt1"/>
                </a:solidFill>
              </a:rPr>
              <a:t>Маршрут экспедиции</a:t>
            </a:r>
            <a:endParaRPr sz="2500" dirty="0">
              <a:solidFill>
                <a:schemeClr val="lt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693" y="846311"/>
            <a:ext cx="6556554" cy="4123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8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26;p2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127" name="Google Shape;127;p20" title="photo_5377597847333106236_x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382099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20"/>
          <p:cNvSpPr txBox="1"/>
          <p:nvPr/>
        </p:nvSpPr>
        <p:spPr>
          <a:xfrm>
            <a:off x="2147450" y="293525"/>
            <a:ext cx="4743300" cy="87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500">
              <a:solidFill>
                <a:schemeClr val="lt1"/>
              </a:solidFill>
            </a:endParaRPr>
          </a:p>
        </p:txBody>
      </p:sp>
      <p:pic>
        <p:nvPicPr>
          <p:cNvPr id="129" name="Google Shape;129;p20" title="scale_1200.jpe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87350" y="1152475"/>
            <a:ext cx="5307525" cy="3856274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20"/>
          <p:cNvSpPr txBox="1"/>
          <p:nvPr/>
        </p:nvSpPr>
        <p:spPr>
          <a:xfrm>
            <a:off x="1201967" y="220436"/>
            <a:ext cx="6105428" cy="69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500" dirty="0">
                <a:solidFill>
                  <a:schemeClr val="lt1"/>
                </a:solidFill>
              </a:rPr>
              <a:t>Путь шлюпов “Мирный” и “Восток”</a:t>
            </a:r>
            <a:endParaRPr sz="2500" dirty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484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106" name="Google Shape;106;p18" title="photo_5377597847333106236_x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074725" cy="5382099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8"/>
          <p:cNvSpPr txBox="1"/>
          <p:nvPr/>
        </p:nvSpPr>
        <p:spPr>
          <a:xfrm>
            <a:off x="1083076" y="252767"/>
            <a:ext cx="6638099" cy="85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500" dirty="0">
                <a:solidFill>
                  <a:schemeClr val="lt1"/>
                </a:solidFill>
              </a:rPr>
              <a:t>Интервью Лазарева </a:t>
            </a:r>
            <a:r>
              <a:rPr lang="ru" sz="2500" dirty="0" smtClean="0">
                <a:solidFill>
                  <a:schemeClr val="lt1"/>
                </a:solidFill>
              </a:rPr>
              <a:t>и Беллинсгаузена</a:t>
            </a:r>
            <a:endParaRPr sz="2500" dirty="0">
              <a:solidFill>
                <a:schemeClr val="lt1"/>
              </a:solidFill>
            </a:endParaRPr>
          </a:p>
        </p:txBody>
      </p:sp>
      <p:sp>
        <p:nvSpPr>
          <p:cNvPr id="2" name="AutoShape 2" descr="От Антарктиды до Аляски: две кругосветки художника Павла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371" y="1208079"/>
            <a:ext cx="5382608" cy="36946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1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sp>
        <p:nvSpPr>
          <p:cNvPr id="115" name="Google Shape;115;p19"/>
          <p:cNvSpPr txBox="1"/>
          <p:nvPr/>
        </p:nvSpPr>
        <p:spPr>
          <a:xfrm>
            <a:off x="1494200" y="445025"/>
            <a:ext cx="6333900" cy="10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500">
                <a:solidFill>
                  <a:schemeClr val="lt1"/>
                </a:solidFill>
              </a:rPr>
              <a:t>Картины неизвестного художника</a:t>
            </a:r>
            <a:endParaRPr sz="2500">
              <a:solidFill>
                <a:schemeClr val="lt1"/>
              </a:solidFill>
            </a:endParaRPr>
          </a:p>
        </p:txBody>
      </p:sp>
      <p:sp>
        <p:nvSpPr>
          <p:cNvPr id="116" name="Google Shape;116;p19"/>
          <p:cNvSpPr txBox="1"/>
          <p:nvPr/>
        </p:nvSpPr>
        <p:spPr>
          <a:xfrm>
            <a:off x="1423125" y="296700"/>
            <a:ext cx="6023100" cy="8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500">
                <a:solidFill>
                  <a:schemeClr val="lt1"/>
                </a:solidFill>
              </a:rPr>
              <a:t>Картины неизвестного художника</a:t>
            </a:r>
            <a:endParaRPr sz="2500">
              <a:solidFill>
                <a:schemeClr val="lt1"/>
              </a:solidFill>
            </a:endParaRPr>
          </a:p>
        </p:txBody>
      </p:sp>
      <p:pic>
        <p:nvPicPr>
          <p:cNvPr id="117" name="Google Shape;117;p19" title="загруженное.jpe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36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19" title="photo_5407008018144554682_y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1700" y="1254350"/>
            <a:ext cx="3980774" cy="352385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19"/>
          <p:cNvSpPr txBox="1"/>
          <p:nvPr/>
        </p:nvSpPr>
        <p:spPr>
          <a:xfrm>
            <a:off x="1291725" y="296700"/>
            <a:ext cx="6154500" cy="72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500">
                <a:solidFill>
                  <a:schemeClr val="lt1"/>
                </a:solidFill>
              </a:rPr>
              <a:t>Картины Павла Михайлова </a:t>
            </a:r>
            <a:endParaRPr sz="2500">
              <a:solidFill>
                <a:schemeClr val="lt1"/>
              </a:solidFill>
            </a:endParaRPr>
          </a:p>
        </p:txBody>
      </p:sp>
      <p:pic>
        <p:nvPicPr>
          <p:cNvPr id="120" name="Google Shape;120;p19" title="ba9dc7cd-ea15-4088-bbaf-9c954c2c969b.jpe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54400" y="1257200"/>
            <a:ext cx="4077901" cy="3523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1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sp>
        <p:nvSpPr>
          <p:cNvPr id="115" name="Google Shape;115;p19"/>
          <p:cNvSpPr txBox="1"/>
          <p:nvPr/>
        </p:nvSpPr>
        <p:spPr>
          <a:xfrm>
            <a:off x="1494200" y="445025"/>
            <a:ext cx="6333900" cy="10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500">
                <a:solidFill>
                  <a:schemeClr val="lt1"/>
                </a:solidFill>
              </a:rPr>
              <a:t>Картины неизвестного художника</a:t>
            </a:r>
            <a:endParaRPr sz="2500">
              <a:solidFill>
                <a:schemeClr val="lt1"/>
              </a:solidFill>
            </a:endParaRPr>
          </a:p>
        </p:txBody>
      </p:sp>
      <p:sp>
        <p:nvSpPr>
          <p:cNvPr id="116" name="Google Shape;116;p19"/>
          <p:cNvSpPr txBox="1"/>
          <p:nvPr/>
        </p:nvSpPr>
        <p:spPr>
          <a:xfrm>
            <a:off x="1423125" y="296700"/>
            <a:ext cx="6023100" cy="8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500">
                <a:solidFill>
                  <a:schemeClr val="lt1"/>
                </a:solidFill>
              </a:rPr>
              <a:t>Картины неизвестного художника</a:t>
            </a:r>
            <a:endParaRPr sz="2500">
              <a:solidFill>
                <a:schemeClr val="lt1"/>
              </a:solidFill>
            </a:endParaRPr>
          </a:p>
        </p:txBody>
      </p:sp>
      <p:pic>
        <p:nvPicPr>
          <p:cNvPr id="117" name="Google Shape;117;p19" title="загруженное.jpe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36915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19"/>
          <p:cNvSpPr txBox="1"/>
          <p:nvPr/>
        </p:nvSpPr>
        <p:spPr>
          <a:xfrm>
            <a:off x="-159570" y="231575"/>
            <a:ext cx="6154500" cy="72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500" dirty="0" smtClean="0">
                <a:solidFill>
                  <a:schemeClr val="lt1"/>
                </a:solidFill>
              </a:rPr>
              <a:t>Антарктида</a:t>
            </a:r>
            <a:endParaRPr sz="2500" dirty="0">
              <a:solidFill>
                <a:schemeClr val="lt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000" y="865392"/>
            <a:ext cx="5361003" cy="403862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2809" y="937241"/>
            <a:ext cx="2080346" cy="3057248"/>
          </a:xfrm>
          <a:prstGeom prst="rect">
            <a:avLst/>
          </a:prstGeom>
        </p:spPr>
      </p:pic>
      <p:sp>
        <p:nvSpPr>
          <p:cNvPr id="10" name="Google Shape;69;p14"/>
          <p:cNvSpPr txBox="1"/>
          <p:nvPr/>
        </p:nvSpPr>
        <p:spPr>
          <a:xfrm>
            <a:off x="6360532" y="4163745"/>
            <a:ext cx="2184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>
                <a:solidFill>
                  <a:schemeClr val="lt1"/>
                </a:solidFill>
              </a:rPr>
              <a:t>П.Н. Михайлов</a:t>
            </a:r>
            <a:endParaRPr sz="1800" dirty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361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1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sp>
        <p:nvSpPr>
          <p:cNvPr id="115" name="Google Shape;115;p19"/>
          <p:cNvSpPr txBox="1"/>
          <p:nvPr/>
        </p:nvSpPr>
        <p:spPr>
          <a:xfrm>
            <a:off x="1494200" y="445025"/>
            <a:ext cx="6333900" cy="10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500">
                <a:solidFill>
                  <a:schemeClr val="lt1"/>
                </a:solidFill>
              </a:rPr>
              <a:t>Картины неизвестного художника</a:t>
            </a:r>
            <a:endParaRPr sz="2500">
              <a:solidFill>
                <a:schemeClr val="lt1"/>
              </a:solidFill>
            </a:endParaRPr>
          </a:p>
        </p:txBody>
      </p:sp>
      <p:sp>
        <p:nvSpPr>
          <p:cNvPr id="116" name="Google Shape;116;p19"/>
          <p:cNvSpPr txBox="1"/>
          <p:nvPr/>
        </p:nvSpPr>
        <p:spPr>
          <a:xfrm>
            <a:off x="1423125" y="296700"/>
            <a:ext cx="6023100" cy="8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500">
                <a:solidFill>
                  <a:schemeClr val="lt1"/>
                </a:solidFill>
              </a:rPr>
              <a:t>Картины неизвестного художника</a:t>
            </a:r>
            <a:endParaRPr sz="2500">
              <a:solidFill>
                <a:schemeClr val="lt1"/>
              </a:solidFill>
            </a:endParaRPr>
          </a:p>
        </p:txBody>
      </p:sp>
      <p:pic>
        <p:nvPicPr>
          <p:cNvPr id="117" name="Google Shape;117;p19" title="загруженное.jpe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36915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19"/>
          <p:cNvSpPr txBox="1"/>
          <p:nvPr/>
        </p:nvSpPr>
        <p:spPr>
          <a:xfrm>
            <a:off x="1291725" y="296700"/>
            <a:ext cx="6154500" cy="72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500" dirty="0" smtClean="0">
                <a:solidFill>
                  <a:schemeClr val="lt1"/>
                </a:solidFill>
              </a:rPr>
              <a:t>Новая Зеландия</a:t>
            </a:r>
            <a:endParaRPr sz="2500" dirty="0">
              <a:solidFill>
                <a:schemeClr val="lt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023" y="952775"/>
            <a:ext cx="5661904" cy="4114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68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171</Words>
  <Application>Microsoft Office PowerPoint</Application>
  <PresentationFormat>Экран (16:9)</PresentationFormat>
  <Paragraphs>34</Paragraphs>
  <Slides>10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Arial</vt:lpstr>
      <vt:lpstr>Simple Light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Новова Елена Евгеньевна</dc:creator>
  <cp:lastModifiedBy>Дом</cp:lastModifiedBy>
  <cp:revision>15</cp:revision>
  <dcterms:modified xsi:type="dcterms:W3CDTF">2025-10-19T16:57:11Z</dcterms:modified>
</cp:coreProperties>
</file>