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sldIdLst>
    <p:sldId id="256" r:id="rId2"/>
    <p:sldId id="263" r:id="rId3"/>
    <p:sldId id="268" r:id="rId4"/>
    <p:sldId id="269" r:id="rId5"/>
    <p:sldId id="257" r:id="rId6"/>
    <p:sldId id="264" r:id="rId7"/>
    <p:sldId id="266" r:id="rId8"/>
    <p:sldId id="265" r:id="rId9"/>
    <p:sldId id="258" r:id="rId10"/>
    <p:sldId id="260" r:id="rId11"/>
    <p:sldId id="267" r:id="rId12"/>
    <p:sldId id="272" r:id="rId13"/>
    <p:sldId id="262" r:id="rId14"/>
    <p:sldId id="273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10" d="100"/>
          <a:sy n="110" d="100"/>
        </p:scale>
        <p:origin x="-1644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4095D2-2ED6-4FA6-8DE9-199448FE8312}" type="doc">
      <dgm:prSet loTypeId="urn:microsoft.com/office/officeart/2005/8/layout/cycle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1DC0E52-BC81-49E0-8B97-0469B39AB9B7}">
      <dgm:prSet phldrT="[Текст]"/>
      <dgm:spPr/>
      <dgm:t>
        <a:bodyPr/>
        <a:lstStyle/>
        <a:p>
          <a:r>
            <a:rPr lang="ru-RU" dirty="0" smtClean="0"/>
            <a:t>Образовательная деятельность</a:t>
          </a:r>
          <a:endParaRPr lang="ru-RU" dirty="0"/>
        </a:p>
      </dgm:t>
    </dgm:pt>
    <dgm:pt modelId="{2111FFF9-1640-443C-9E44-0983F34559FF}" type="parTrans" cxnId="{2B9511A1-D910-4445-A8CD-A725A9191373}">
      <dgm:prSet/>
      <dgm:spPr/>
      <dgm:t>
        <a:bodyPr/>
        <a:lstStyle/>
        <a:p>
          <a:endParaRPr lang="ru-RU"/>
        </a:p>
      </dgm:t>
    </dgm:pt>
    <dgm:pt modelId="{26399B5D-4C6F-468E-A251-9631C3137828}" type="sibTrans" cxnId="{2B9511A1-D910-4445-A8CD-A725A9191373}">
      <dgm:prSet/>
      <dgm:spPr/>
      <dgm:t>
        <a:bodyPr/>
        <a:lstStyle/>
        <a:p>
          <a:endParaRPr lang="ru-RU" sz="4400"/>
        </a:p>
      </dgm:t>
    </dgm:pt>
    <dgm:pt modelId="{3BF4B955-1525-4478-A23D-282E0C746CED}">
      <dgm:prSet phldrT="[Текст]"/>
      <dgm:spPr/>
      <dgm:t>
        <a:bodyPr/>
        <a:lstStyle/>
        <a:p>
          <a:r>
            <a:rPr lang="ru-RU" dirty="0" smtClean="0"/>
            <a:t>Совместная деятельность</a:t>
          </a:r>
          <a:endParaRPr lang="ru-RU" dirty="0"/>
        </a:p>
      </dgm:t>
    </dgm:pt>
    <dgm:pt modelId="{B879B89D-997A-43B2-BCD6-6D392C2CCC94}" type="parTrans" cxnId="{29DE8902-C2D1-4164-B01E-5B7FE2102762}">
      <dgm:prSet/>
      <dgm:spPr/>
      <dgm:t>
        <a:bodyPr/>
        <a:lstStyle/>
        <a:p>
          <a:endParaRPr lang="ru-RU"/>
        </a:p>
      </dgm:t>
    </dgm:pt>
    <dgm:pt modelId="{071A06E5-52D5-40D0-9146-4CAD729C3BE6}" type="sibTrans" cxnId="{29DE8902-C2D1-4164-B01E-5B7FE2102762}">
      <dgm:prSet/>
      <dgm:spPr/>
      <dgm:t>
        <a:bodyPr/>
        <a:lstStyle/>
        <a:p>
          <a:endParaRPr lang="ru-RU"/>
        </a:p>
      </dgm:t>
    </dgm:pt>
    <dgm:pt modelId="{EBCBF584-BCE0-424A-875C-1F6EE26FD576}">
      <dgm:prSet phldrT="[Текст]"/>
      <dgm:spPr/>
      <dgm:t>
        <a:bodyPr/>
        <a:lstStyle/>
        <a:p>
          <a:r>
            <a:rPr lang="ru-RU" dirty="0" smtClean="0"/>
            <a:t>Самостоятельная деятельность</a:t>
          </a:r>
          <a:endParaRPr lang="ru-RU" dirty="0"/>
        </a:p>
      </dgm:t>
    </dgm:pt>
    <dgm:pt modelId="{F9887095-B550-43CF-BED5-CF1C02CA53BB}" type="parTrans" cxnId="{6E4CEBDB-06E0-434B-B407-C96231FA2ADB}">
      <dgm:prSet/>
      <dgm:spPr/>
      <dgm:t>
        <a:bodyPr/>
        <a:lstStyle/>
        <a:p>
          <a:endParaRPr lang="ru-RU"/>
        </a:p>
      </dgm:t>
    </dgm:pt>
    <dgm:pt modelId="{34AFB484-2DAB-4F58-AAFD-ECC18F038B91}" type="sibTrans" cxnId="{6E4CEBDB-06E0-434B-B407-C96231FA2ADB}">
      <dgm:prSet/>
      <dgm:spPr/>
      <dgm:t>
        <a:bodyPr/>
        <a:lstStyle/>
        <a:p>
          <a:endParaRPr lang="ru-RU"/>
        </a:p>
      </dgm:t>
    </dgm:pt>
    <dgm:pt modelId="{C7994220-DD62-4B15-BC1B-F85B98810783}" type="pres">
      <dgm:prSet presAssocID="{AE4095D2-2ED6-4FA6-8DE9-199448FE831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53A174F-E3C4-45CC-9036-3E63A8C95C49}" type="pres">
      <dgm:prSet presAssocID="{61DC0E52-BC81-49E0-8B97-0469B39AB9B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961BC-37AE-42AD-999A-49312616E7F8}" type="pres">
      <dgm:prSet presAssocID="{61DC0E52-BC81-49E0-8B97-0469B39AB9B7}" presName="spNode" presStyleCnt="0"/>
      <dgm:spPr/>
    </dgm:pt>
    <dgm:pt modelId="{A4AB0429-9D5D-4393-B3C4-975F38F13C70}" type="pres">
      <dgm:prSet presAssocID="{26399B5D-4C6F-468E-A251-9631C3137828}" presName="sibTrans" presStyleLbl="sibTrans1D1" presStyleIdx="0" presStyleCnt="3"/>
      <dgm:spPr/>
      <dgm:t>
        <a:bodyPr/>
        <a:lstStyle/>
        <a:p>
          <a:endParaRPr lang="ru-RU"/>
        </a:p>
      </dgm:t>
    </dgm:pt>
    <dgm:pt modelId="{B098818E-7AAC-4D05-A076-CA3144BCDF7F}" type="pres">
      <dgm:prSet presAssocID="{3BF4B955-1525-4478-A23D-282E0C746CE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554F29-FDAD-49AC-A6D7-748473B297F8}" type="pres">
      <dgm:prSet presAssocID="{3BF4B955-1525-4478-A23D-282E0C746CED}" presName="spNode" presStyleCnt="0"/>
      <dgm:spPr/>
    </dgm:pt>
    <dgm:pt modelId="{E88C1802-BA46-42B1-8AA3-F507AAAC700A}" type="pres">
      <dgm:prSet presAssocID="{071A06E5-52D5-40D0-9146-4CAD729C3BE6}" presName="sibTrans" presStyleLbl="sibTrans1D1" presStyleIdx="1" presStyleCnt="3"/>
      <dgm:spPr/>
      <dgm:t>
        <a:bodyPr/>
        <a:lstStyle/>
        <a:p>
          <a:endParaRPr lang="ru-RU"/>
        </a:p>
      </dgm:t>
    </dgm:pt>
    <dgm:pt modelId="{AF74D084-05BD-4797-BECD-82F070CB7C93}" type="pres">
      <dgm:prSet presAssocID="{EBCBF584-BCE0-424A-875C-1F6EE26FD57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1D28AA-6D59-4173-9E90-ED315C1A53D0}" type="pres">
      <dgm:prSet presAssocID="{EBCBF584-BCE0-424A-875C-1F6EE26FD576}" presName="spNode" presStyleCnt="0"/>
      <dgm:spPr/>
    </dgm:pt>
    <dgm:pt modelId="{CF6DFD2A-AD4E-452D-B37F-ABE551B792A3}" type="pres">
      <dgm:prSet presAssocID="{34AFB484-2DAB-4F58-AAFD-ECC18F038B91}" presName="sibTrans" presStyleLbl="sibTrans1D1" presStyleIdx="2" presStyleCnt="3"/>
      <dgm:spPr/>
      <dgm:t>
        <a:bodyPr/>
        <a:lstStyle/>
        <a:p>
          <a:endParaRPr lang="ru-RU"/>
        </a:p>
      </dgm:t>
    </dgm:pt>
  </dgm:ptLst>
  <dgm:cxnLst>
    <dgm:cxn modelId="{2B9511A1-D910-4445-A8CD-A725A9191373}" srcId="{AE4095D2-2ED6-4FA6-8DE9-199448FE8312}" destId="{61DC0E52-BC81-49E0-8B97-0469B39AB9B7}" srcOrd="0" destOrd="0" parTransId="{2111FFF9-1640-443C-9E44-0983F34559FF}" sibTransId="{26399B5D-4C6F-468E-A251-9631C3137828}"/>
    <dgm:cxn modelId="{1E0360BA-3C64-4396-803F-C7E96EED1D3A}" type="presOf" srcId="{34AFB484-2DAB-4F58-AAFD-ECC18F038B91}" destId="{CF6DFD2A-AD4E-452D-B37F-ABE551B792A3}" srcOrd="0" destOrd="0" presId="urn:microsoft.com/office/officeart/2005/8/layout/cycle5"/>
    <dgm:cxn modelId="{6E4CEBDB-06E0-434B-B407-C96231FA2ADB}" srcId="{AE4095D2-2ED6-4FA6-8DE9-199448FE8312}" destId="{EBCBF584-BCE0-424A-875C-1F6EE26FD576}" srcOrd="2" destOrd="0" parTransId="{F9887095-B550-43CF-BED5-CF1C02CA53BB}" sibTransId="{34AFB484-2DAB-4F58-AAFD-ECC18F038B91}"/>
    <dgm:cxn modelId="{B4E1930E-4A65-43E8-9F47-E2EE35EE65B8}" type="presOf" srcId="{26399B5D-4C6F-468E-A251-9631C3137828}" destId="{A4AB0429-9D5D-4393-B3C4-975F38F13C70}" srcOrd="0" destOrd="0" presId="urn:microsoft.com/office/officeart/2005/8/layout/cycle5"/>
    <dgm:cxn modelId="{A3800B53-C9DE-44ED-8A22-0FA20D94D0C9}" type="presOf" srcId="{071A06E5-52D5-40D0-9146-4CAD729C3BE6}" destId="{E88C1802-BA46-42B1-8AA3-F507AAAC700A}" srcOrd="0" destOrd="0" presId="urn:microsoft.com/office/officeart/2005/8/layout/cycle5"/>
    <dgm:cxn modelId="{BF213356-34CA-4355-91CA-F362ED3D123F}" type="presOf" srcId="{EBCBF584-BCE0-424A-875C-1F6EE26FD576}" destId="{AF74D084-05BD-4797-BECD-82F070CB7C93}" srcOrd="0" destOrd="0" presId="urn:microsoft.com/office/officeart/2005/8/layout/cycle5"/>
    <dgm:cxn modelId="{3770A2A4-79C8-472A-ADAE-8F8978C70829}" type="presOf" srcId="{3BF4B955-1525-4478-A23D-282E0C746CED}" destId="{B098818E-7AAC-4D05-A076-CA3144BCDF7F}" srcOrd="0" destOrd="0" presId="urn:microsoft.com/office/officeart/2005/8/layout/cycle5"/>
    <dgm:cxn modelId="{4CFFCE16-340E-494C-AEDC-E9E4559BA6BF}" type="presOf" srcId="{61DC0E52-BC81-49E0-8B97-0469B39AB9B7}" destId="{753A174F-E3C4-45CC-9036-3E63A8C95C49}" srcOrd="0" destOrd="0" presId="urn:microsoft.com/office/officeart/2005/8/layout/cycle5"/>
    <dgm:cxn modelId="{E45123B6-D637-4DCE-A40B-9550961A5F2B}" type="presOf" srcId="{AE4095D2-2ED6-4FA6-8DE9-199448FE8312}" destId="{C7994220-DD62-4B15-BC1B-F85B98810783}" srcOrd="0" destOrd="0" presId="urn:microsoft.com/office/officeart/2005/8/layout/cycle5"/>
    <dgm:cxn modelId="{29DE8902-C2D1-4164-B01E-5B7FE2102762}" srcId="{AE4095D2-2ED6-4FA6-8DE9-199448FE8312}" destId="{3BF4B955-1525-4478-A23D-282E0C746CED}" srcOrd="1" destOrd="0" parTransId="{B879B89D-997A-43B2-BCD6-6D392C2CCC94}" sibTransId="{071A06E5-52D5-40D0-9146-4CAD729C3BE6}"/>
    <dgm:cxn modelId="{C7D935EE-82E6-4229-BCDF-8A6AA9AEB6CD}" type="presParOf" srcId="{C7994220-DD62-4B15-BC1B-F85B98810783}" destId="{753A174F-E3C4-45CC-9036-3E63A8C95C49}" srcOrd="0" destOrd="0" presId="urn:microsoft.com/office/officeart/2005/8/layout/cycle5"/>
    <dgm:cxn modelId="{1DD51179-90B7-48EB-9B42-C27670D56804}" type="presParOf" srcId="{C7994220-DD62-4B15-BC1B-F85B98810783}" destId="{2FF961BC-37AE-42AD-999A-49312616E7F8}" srcOrd="1" destOrd="0" presId="urn:microsoft.com/office/officeart/2005/8/layout/cycle5"/>
    <dgm:cxn modelId="{75479B27-1662-4252-8EEB-4931DB77A001}" type="presParOf" srcId="{C7994220-DD62-4B15-BC1B-F85B98810783}" destId="{A4AB0429-9D5D-4393-B3C4-975F38F13C70}" srcOrd="2" destOrd="0" presId="urn:microsoft.com/office/officeart/2005/8/layout/cycle5"/>
    <dgm:cxn modelId="{CA0D5B15-5CC7-48C7-8317-ADF143A8C8C7}" type="presParOf" srcId="{C7994220-DD62-4B15-BC1B-F85B98810783}" destId="{B098818E-7AAC-4D05-A076-CA3144BCDF7F}" srcOrd="3" destOrd="0" presId="urn:microsoft.com/office/officeart/2005/8/layout/cycle5"/>
    <dgm:cxn modelId="{89E2989B-1F04-415D-86F8-B879696FE148}" type="presParOf" srcId="{C7994220-DD62-4B15-BC1B-F85B98810783}" destId="{81554F29-FDAD-49AC-A6D7-748473B297F8}" srcOrd="4" destOrd="0" presId="urn:microsoft.com/office/officeart/2005/8/layout/cycle5"/>
    <dgm:cxn modelId="{56485AF0-205B-4E66-B949-3B42E5E803DA}" type="presParOf" srcId="{C7994220-DD62-4B15-BC1B-F85B98810783}" destId="{E88C1802-BA46-42B1-8AA3-F507AAAC700A}" srcOrd="5" destOrd="0" presId="urn:microsoft.com/office/officeart/2005/8/layout/cycle5"/>
    <dgm:cxn modelId="{59615A69-263D-4586-9687-1C47B3FA0F5D}" type="presParOf" srcId="{C7994220-DD62-4B15-BC1B-F85B98810783}" destId="{AF74D084-05BD-4797-BECD-82F070CB7C93}" srcOrd="6" destOrd="0" presId="urn:microsoft.com/office/officeart/2005/8/layout/cycle5"/>
    <dgm:cxn modelId="{DB3443DF-8421-4C68-B132-304DD83C6CF9}" type="presParOf" srcId="{C7994220-DD62-4B15-BC1B-F85B98810783}" destId="{1A1D28AA-6D59-4173-9E90-ED315C1A53D0}" srcOrd="7" destOrd="0" presId="urn:microsoft.com/office/officeart/2005/8/layout/cycle5"/>
    <dgm:cxn modelId="{1F536C56-D572-4260-8355-D9CAA3DC48E9}" type="presParOf" srcId="{C7994220-DD62-4B15-BC1B-F85B98810783}" destId="{CF6DFD2A-AD4E-452D-B37F-ABE551B792A3}" srcOrd="8" destOrd="0" presId="urn:microsoft.com/office/officeart/2005/8/layout/cycle5"/>
  </dgm:cxnLst>
  <dgm:bg>
    <a:noFill/>
  </dgm:bg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70BE95-F28A-4356-A92A-F85298FE2319}" type="doc">
      <dgm:prSet loTypeId="urn:microsoft.com/office/officeart/2005/8/layout/radial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9973B95-BC94-46C8-8EC8-5A19572797EB}">
      <dgm:prSet phldrT="[Текст]" custT="1"/>
      <dgm:spPr/>
      <dgm:t>
        <a:bodyPr/>
        <a:lstStyle/>
        <a:p>
          <a:r>
            <a:rPr lang="ru-RU" sz="1400" dirty="0" smtClean="0"/>
            <a:t>Формы работы</a:t>
          </a:r>
          <a:endParaRPr lang="ru-RU" sz="1400" dirty="0"/>
        </a:p>
      </dgm:t>
    </dgm:pt>
    <dgm:pt modelId="{F0A02668-DC39-4A53-A183-E945CB953201}" type="parTrans" cxnId="{774A142D-37D5-4851-92A3-8566B3EAED7F}">
      <dgm:prSet/>
      <dgm:spPr/>
      <dgm:t>
        <a:bodyPr/>
        <a:lstStyle/>
        <a:p>
          <a:endParaRPr lang="ru-RU"/>
        </a:p>
      </dgm:t>
    </dgm:pt>
    <dgm:pt modelId="{1F167756-6450-4DD2-8B24-76C64A9A70D7}" type="sibTrans" cxnId="{774A142D-37D5-4851-92A3-8566B3EAED7F}">
      <dgm:prSet/>
      <dgm:spPr/>
      <dgm:t>
        <a:bodyPr/>
        <a:lstStyle/>
        <a:p>
          <a:endParaRPr lang="ru-RU"/>
        </a:p>
      </dgm:t>
    </dgm:pt>
    <dgm:pt modelId="{764838E1-FE1A-46D2-B192-AFFB67CE90C9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</a:rPr>
            <a:t>Родительские собрания</a:t>
          </a:r>
          <a:endParaRPr lang="ru-RU" sz="1100" dirty="0">
            <a:solidFill>
              <a:schemeClr val="tx1"/>
            </a:solidFill>
          </a:endParaRPr>
        </a:p>
      </dgm:t>
    </dgm:pt>
    <dgm:pt modelId="{C38EA2BE-8E62-4481-8A68-E2F58D9ED0E1}" type="parTrans" cxnId="{1C18B647-7737-4BA4-AD86-92D7ABFF325B}">
      <dgm:prSet/>
      <dgm:spPr/>
      <dgm:t>
        <a:bodyPr/>
        <a:lstStyle/>
        <a:p>
          <a:endParaRPr lang="ru-RU"/>
        </a:p>
      </dgm:t>
    </dgm:pt>
    <dgm:pt modelId="{D6716B32-E618-480E-939F-3D33F493C00B}" type="sibTrans" cxnId="{1C18B647-7737-4BA4-AD86-92D7ABFF325B}">
      <dgm:prSet/>
      <dgm:spPr/>
      <dgm:t>
        <a:bodyPr/>
        <a:lstStyle/>
        <a:p>
          <a:endParaRPr lang="ru-RU"/>
        </a:p>
      </dgm:t>
    </dgm:pt>
    <dgm:pt modelId="{5BB2252E-CC31-49C4-93B0-0F4924C0DD41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</a:rPr>
            <a:t>Консультации</a:t>
          </a:r>
          <a:endParaRPr lang="ru-RU" sz="1100" dirty="0">
            <a:solidFill>
              <a:schemeClr val="tx1"/>
            </a:solidFill>
          </a:endParaRPr>
        </a:p>
      </dgm:t>
    </dgm:pt>
    <dgm:pt modelId="{DCF5A03A-78D6-4431-91C5-FBE188B8C616}" type="parTrans" cxnId="{D71EC9E6-8FF2-442E-915D-5CE25D3F8FDA}">
      <dgm:prSet/>
      <dgm:spPr/>
      <dgm:t>
        <a:bodyPr/>
        <a:lstStyle/>
        <a:p>
          <a:endParaRPr lang="ru-RU"/>
        </a:p>
      </dgm:t>
    </dgm:pt>
    <dgm:pt modelId="{9D8F1331-9D33-4756-84A4-54E115B6C01C}" type="sibTrans" cxnId="{D71EC9E6-8FF2-442E-915D-5CE25D3F8FDA}">
      <dgm:prSet/>
      <dgm:spPr/>
      <dgm:t>
        <a:bodyPr/>
        <a:lstStyle/>
        <a:p>
          <a:endParaRPr lang="ru-RU"/>
        </a:p>
      </dgm:t>
    </dgm:pt>
    <dgm:pt modelId="{294BD09B-7F6C-486D-A167-8702F1253A07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</a:rPr>
            <a:t>Изготовление игр</a:t>
          </a:r>
          <a:endParaRPr lang="ru-RU" sz="1100" dirty="0">
            <a:solidFill>
              <a:schemeClr val="tx1"/>
            </a:solidFill>
          </a:endParaRPr>
        </a:p>
      </dgm:t>
    </dgm:pt>
    <dgm:pt modelId="{1A0D691E-F123-4425-B931-54728815FB69}" type="parTrans" cxnId="{72D38EB6-22A6-43DA-8916-4DF9B77966A4}">
      <dgm:prSet/>
      <dgm:spPr/>
      <dgm:t>
        <a:bodyPr/>
        <a:lstStyle/>
        <a:p>
          <a:endParaRPr lang="ru-RU"/>
        </a:p>
      </dgm:t>
    </dgm:pt>
    <dgm:pt modelId="{33000CA9-C9F4-4209-9008-577D9DBAC880}" type="sibTrans" cxnId="{72D38EB6-22A6-43DA-8916-4DF9B77966A4}">
      <dgm:prSet/>
      <dgm:spPr/>
      <dgm:t>
        <a:bodyPr/>
        <a:lstStyle/>
        <a:p>
          <a:endParaRPr lang="ru-RU"/>
        </a:p>
      </dgm:t>
    </dgm:pt>
    <dgm:pt modelId="{1B064C91-0CE2-4442-B98A-1AA0638DFBAD}">
      <dgm:prSet phldrT="[Текст]" custT="1"/>
      <dgm:spPr/>
      <dgm:t>
        <a:bodyPr/>
        <a:lstStyle/>
        <a:p>
          <a:r>
            <a:rPr lang="ru-RU" sz="1100" dirty="0" err="1" smtClean="0">
              <a:solidFill>
                <a:schemeClr val="tx1"/>
              </a:solidFill>
            </a:rPr>
            <a:t>Информацион</a:t>
          </a:r>
          <a:endParaRPr lang="ru-RU" sz="1100" dirty="0" smtClean="0">
            <a:solidFill>
              <a:schemeClr val="tx1"/>
            </a:solidFill>
          </a:endParaRPr>
        </a:p>
        <a:p>
          <a:r>
            <a:rPr lang="ru-RU" sz="1100" dirty="0" err="1" smtClean="0">
              <a:solidFill>
                <a:schemeClr val="tx1"/>
              </a:solidFill>
            </a:rPr>
            <a:t>ный</a:t>
          </a:r>
          <a:r>
            <a:rPr lang="ru-RU" sz="1100" dirty="0" smtClean="0">
              <a:solidFill>
                <a:schemeClr val="tx1"/>
              </a:solidFill>
            </a:rPr>
            <a:t> стенд для родителей</a:t>
          </a:r>
          <a:endParaRPr lang="ru-RU" sz="1100" dirty="0">
            <a:solidFill>
              <a:schemeClr val="tx1"/>
            </a:solidFill>
          </a:endParaRPr>
        </a:p>
      </dgm:t>
    </dgm:pt>
    <dgm:pt modelId="{BF75EB49-E8E2-4175-A261-B13C81054570}" type="parTrans" cxnId="{6BE105A0-3A09-4AD7-84FE-CEF03A1BF66B}">
      <dgm:prSet/>
      <dgm:spPr/>
      <dgm:t>
        <a:bodyPr/>
        <a:lstStyle/>
        <a:p>
          <a:endParaRPr lang="ru-RU"/>
        </a:p>
      </dgm:t>
    </dgm:pt>
    <dgm:pt modelId="{4AE42423-C838-4288-9CB1-2A686D83C14F}" type="sibTrans" cxnId="{6BE105A0-3A09-4AD7-84FE-CEF03A1BF66B}">
      <dgm:prSet/>
      <dgm:spPr/>
      <dgm:t>
        <a:bodyPr/>
        <a:lstStyle/>
        <a:p>
          <a:endParaRPr lang="ru-RU"/>
        </a:p>
      </dgm:t>
    </dgm:pt>
    <dgm:pt modelId="{420CBC9E-296A-4005-93DB-FBE65D6DC3E7}">
      <dgm:prSet phldrT="[Текст]" custT="1"/>
      <dgm:spPr/>
      <dgm:t>
        <a:bodyPr/>
        <a:lstStyle/>
        <a:p>
          <a:r>
            <a:rPr lang="ru-RU" sz="1100" dirty="0" smtClean="0">
              <a:solidFill>
                <a:schemeClr val="tx1"/>
              </a:solidFill>
            </a:rPr>
            <a:t>Анкетирование</a:t>
          </a:r>
          <a:endParaRPr lang="ru-RU" sz="1100" dirty="0">
            <a:solidFill>
              <a:schemeClr val="tx1"/>
            </a:solidFill>
          </a:endParaRPr>
        </a:p>
      </dgm:t>
    </dgm:pt>
    <dgm:pt modelId="{B08BC580-BB2D-4C4E-B862-A9872D9B40D9}" type="sibTrans" cxnId="{7BCCD1A5-5828-44FD-8294-F37BD88182C2}">
      <dgm:prSet/>
      <dgm:spPr/>
      <dgm:t>
        <a:bodyPr/>
        <a:lstStyle/>
        <a:p>
          <a:endParaRPr lang="ru-RU"/>
        </a:p>
      </dgm:t>
    </dgm:pt>
    <dgm:pt modelId="{59106E74-8A07-4F7A-94FF-8D7B6F11596D}" type="parTrans" cxnId="{7BCCD1A5-5828-44FD-8294-F37BD88182C2}">
      <dgm:prSet/>
      <dgm:spPr/>
      <dgm:t>
        <a:bodyPr/>
        <a:lstStyle/>
        <a:p>
          <a:endParaRPr lang="ru-RU"/>
        </a:p>
      </dgm:t>
    </dgm:pt>
    <dgm:pt modelId="{7C6820C3-FC6B-4DE9-A0B1-7B3E17BEE890}" type="pres">
      <dgm:prSet presAssocID="{9770BE95-F28A-4356-A92A-F85298FE231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EEF5378-690D-427C-86EE-D39FB4DA38FD}" type="pres">
      <dgm:prSet presAssocID="{09973B95-BC94-46C8-8EC8-5A19572797EB}" presName="centerShape" presStyleLbl="node0" presStyleIdx="0" presStyleCnt="1"/>
      <dgm:spPr/>
      <dgm:t>
        <a:bodyPr/>
        <a:lstStyle/>
        <a:p>
          <a:endParaRPr lang="ru-RU"/>
        </a:p>
      </dgm:t>
    </dgm:pt>
    <dgm:pt modelId="{F133E4C3-676E-4D9B-A656-555375363D5F}" type="pres">
      <dgm:prSet presAssocID="{C38EA2BE-8E62-4481-8A68-E2F58D9ED0E1}" presName="parTrans" presStyleLbl="sibTrans2D1" presStyleIdx="0" presStyleCnt="5"/>
      <dgm:spPr/>
      <dgm:t>
        <a:bodyPr/>
        <a:lstStyle/>
        <a:p>
          <a:endParaRPr lang="ru-RU"/>
        </a:p>
      </dgm:t>
    </dgm:pt>
    <dgm:pt modelId="{C1A93F68-F270-4021-B253-902DC4D4F7B2}" type="pres">
      <dgm:prSet presAssocID="{C38EA2BE-8E62-4481-8A68-E2F58D9ED0E1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02E98ED5-489F-472B-A71B-5D3FB79A0F2B}" type="pres">
      <dgm:prSet presAssocID="{764838E1-FE1A-46D2-B192-AFFB67CE90C9}" presName="node" presStyleLbl="node1" presStyleIdx="0" presStyleCnt="5" custRadScaleRad="100833" custRadScaleInc="187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DD0B5-D2DA-4803-85FA-7A757D07966E}" type="pres">
      <dgm:prSet presAssocID="{DCF5A03A-78D6-4431-91C5-FBE188B8C616}" presName="parTrans" presStyleLbl="sibTrans2D1" presStyleIdx="1" presStyleCnt="5"/>
      <dgm:spPr/>
      <dgm:t>
        <a:bodyPr/>
        <a:lstStyle/>
        <a:p>
          <a:endParaRPr lang="ru-RU"/>
        </a:p>
      </dgm:t>
    </dgm:pt>
    <dgm:pt modelId="{5F008FE8-AA14-42CE-B29D-A8B7D8692223}" type="pres">
      <dgm:prSet presAssocID="{DCF5A03A-78D6-4431-91C5-FBE188B8C616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9569597C-DDD6-4F4D-8C6C-2D99F9F4519C}" type="pres">
      <dgm:prSet presAssocID="{5BB2252E-CC31-49C4-93B0-0F4924C0DD41}" presName="node" presStyleLbl="node1" presStyleIdx="1" presStyleCnt="5" custRadScaleRad="98540" custRadScaleInc="465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D84FD5-CBD6-43DE-98D6-201B215B2007}" type="pres">
      <dgm:prSet presAssocID="{1A0D691E-F123-4425-B931-54728815FB69}" presName="parTrans" presStyleLbl="sibTrans2D1" presStyleIdx="2" presStyleCnt="5"/>
      <dgm:spPr/>
      <dgm:t>
        <a:bodyPr/>
        <a:lstStyle/>
        <a:p>
          <a:endParaRPr lang="ru-RU"/>
        </a:p>
      </dgm:t>
    </dgm:pt>
    <dgm:pt modelId="{CC5D26BA-EF68-44C9-A0BF-51C9DD6ECB69}" type="pres">
      <dgm:prSet presAssocID="{1A0D691E-F123-4425-B931-54728815FB69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7C0BA03D-2A16-47E0-BA8C-116B744BE545}" type="pres">
      <dgm:prSet presAssocID="{294BD09B-7F6C-486D-A167-8702F1253A0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AC6DA1-5B10-43AB-BE32-6529840ABFC1}" type="pres">
      <dgm:prSet presAssocID="{59106E74-8A07-4F7A-94FF-8D7B6F11596D}" presName="parTrans" presStyleLbl="sibTrans2D1" presStyleIdx="3" presStyleCnt="5"/>
      <dgm:spPr/>
      <dgm:t>
        <a:bodyPr/>
        <a:lstStyle/>
        <a:p>
          <a:endParaRPr lang="ru-RU"/>
        </a:p>
      </dgm:t>
    </dgm:pt>
    <dgm:pt modelId="{E344B3C9-F0A1-467F-9DFC-6EE467EC1CF1}" type="pres">
      <dgm:prSet presAssocID="{59106E74-8A07-4F7A-94FF-8D7B6F11596D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130EAB51-E6D7-4AC6-B9C4-A2541EC5E77C}" type="pres">
      <dgm:prSet presAssocID="{420CBC9E-296A-4005-93DB-FBE65D6DC3E7}" presName="node" presStyleLbl="node1" presStyleIdx="3" presStyleCnt="5" custRadScaleRad="100502" custRadScaleInc="14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78220A-3770-4EC9-9555-F1D954A07579}" type="pres">
      <dgm:prSet presAssocID="{BF75EB49-E8E2-4175-A261-B13C81054570}" presName="parTrans" presStyleLbl="sibTrans2D1" presStyleIdx="4" presStyleCnt="5"/>
      <dgm:spPr/>
      <dgm:t>
        <a:bodyPr/>
        <a:lstStyle/>
        <a:p>
          <a:endParaRPr lang="ru-RU"/>
        </a:p>
      </dgm:t>
    </dgm:pt>
    <dgm:pt modelId="{C6E0293D-9691-4CA3-AD82-8E5E55FBBFB6}" type="pres">
      <dgm:prSet presAssocID="{BF75EB49-E8E2-4175-A261-B13C81054570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84F132D9-A9D2-4AF6-AD5A-BC1501EB2327}" type="pres">
      <dgm:prSet presAssocID="{1B064C91-0CE2-4442-B98A-1AA0638DFBA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08B0EE-80EB-45E5-A1AE-F3CCF226434C}" type="presOf" srcId="{09973B95-BC94-46C8-8EC8-5A19572797EB}" destId="{2EEF5378-690D-427C-86EE-D39FB4DA38FD}" srcOrd="0" destOrd="0" presId="urn:microsoft.com/office/officeart/2005/8/layout/radial5"/>
    <dgm:cxn modelId="{58739F3B-5D06-4E37-B8C4-AD6938DD924B}" type="presOf" srcId="{294BD09B-7F6C-486D-A167-8702F1253A07}" destId="{7C0BA03D-2A16-47E0-BA8C-116B744BE545}" srcOrd="0" destOrd="0" presId="urn:microsoft.com/office/officeart/2005/8/layout/radial5"/>
    <dgm:cxn modelId="{FDAA9C6E-94F2-4EEB-8D78-E5EA9BFB3606}" type="presOf" srcId="{9770BE95-F28A-4356-A92A-F85298FE2319}" destId="{7C6820C3-FC6B-4DE9-A0B1-7B3E17BEE890}" srcOrd="0" destOrd="0" presId="urn:microsoft.com/office/officeart/2005/8/layout/radial5"/>
    <dgm:cxn modelId="{9EF20C87-5A04-4731-A038-AF7CE5CF670F}" type="presOf" srcId="{DCF5A03A-78D6-4431-91C5-FBE188B8C616}" destId="{55EDD0B5-D2DA-4803-85FA-7A757D07966E}" srcOrd="0" destOrd="0" presId="urn:microsoft.com/office/officeart/2005/8/layout/radial5"/>
    <dgm:cxn modelId="{865D9213-2C6D-4662-AB2E-79BCF08CE460}" type="presOf" srcId="{BF75EB49-E8E2-4175-A261-B13C81054570}" destId="{C6E0293D-9691-4CA3-AD82-8E5E55FBBFB6}" srcOrd="1" destOrd="0" presId="urn:microsoft.com/office/officeart/2005/8/layout/radial5"/>
    <dgm:cxn modelId="{72D38EB6-22A6-43DA-8916-4DF9B77966A4}" srcId="{09973B95-BC94-46C8-8EC8-5A19572797EB}" destId="{294BD09B-7F6C-486D-A167-8702F1253A07}" srcOrd="2" destOrd="0" parTransId="{1A0D691E-F123-4425-B931-54728815FB69}" sibTransId="{33000CA9-C9F4-4209-9008-577D9DBAC880}"/>
    <dgm:cxn modelId="{48C058DD-3DAC-499F-8B66-0131BA0E4D90}" type="presOf" srcId="{BF75EB49-E8E2-4175-A261-B13C81054570}" destId="{5C78220A-3770-4EC9-9555-F1D954A07579}" srcOrd="0" destOrd="0" presId="urn:microsoft.com/office/officeart/2005/8/layout/radial5"/>
    <dgm:cxn modelId="{4F487E57-8BF3-4725-A380-6DC05F68948D}" type="presOf" srcId="{1A0D691E-F123-4425-B931-54728815FB69}" destId="{F0D84FD5-CBD6-43DE-98D6-201B215B2007}" srcOrd="0" destOrd="0" presId="urn:microsoft.com/office/officeart/2005/8/layout/radial5"/>
    <dgm:cxn modelId="{DB2D5E58-F3BF-4856-B591-8C2CAE4D2A59}" type="presOf" srcId="{59106E74-8A07-4F7A-94FF-8D7B6F11596D}" destId="{E344B3C9-F0A1-467F-9DFC-6EE467EC1CF1}" srcOrd="1" destOrd="0" presId="urn:microsoft.com/office/officeart/2005/8/layout/radial5"/>
    <dgm:cxn modelId="{137B2790-C929-424A-9F59-40B9F641623C}" type="presOf" srcId="{DCF5A03A-78D6-4431-91C5-FBE188B8C616}" destId="{5F008FE8-AA14-42CE-B29D-A8B7D8692223}" srcOrd="1" destOrd="0" presId="urn:microsoft.com/office/officeart/2005/8/layout/radial5"/>
    <dgm:cxn modelId="{FDC9039A-F50B-4BC4-84A3-517ECA7E1569}" type="presOf" srcId="{C38EA2BE-8E62-4481-8A68-E2F58D9ED0E1}" destId="{F133E4C3-676E-4D9B-A656-555375363D5F}" srcOrd="0" destOrd="0" presId="urn:microsoft.com/office/officeart/2005/8/layout/radial5"/>
    <dgm:cxn modelId="{C933939B-2AB6-4141-9556-E1B9B29B3BF0}" type="presOf" srcId="{764838E1-FE1A-46D2-B192-AFFB67CE90C9}" destId="{02E98ED5-489F-472B-A71B-5D3FB79A0F2B}" srcOrd="0" destOrd="0" presId="urn:microsoft.com/office/officeart/2005/8/layout/radial5"/>
    <dgm:cxn modelId="{B113D580-39BB-4AA0-8F62-2480A413E50F}" type="presOf" srcId="{59106E74-8A07-4F7A-94FF-8D7B6F11596D}" destId="{89AC6DA1-5B10-43AB-BE32-6529840ABFC1}" srcOrd="0" destOrd="0" presId="urn:microsoft.com/office/officeart/2005/8/layout/radial5"/>
    <dgm:cxn modelId="{7BCCD1A5-5828-44FD-8294-F37BD88182C2}" srcId="{09973B95-BC94-46C8-8EC8-5A19572797EB}" destId="{420CBC9E-296A-4005-93DB-FBE65D6DC3E7}" srcOrd="3" destOrd="0" parTransId="{59106E74-8A07-4F7A-94FF-8D7B6F11596D}" sibTransId="{B08BC580-BB2D-4C4E-B862-A9872D9B40D9}"/>
    <dgm:cxn modelId="{1C18B647-7737-4BA4-AD86-92D7ABFF325B}" srcId="{09973B95-BC94-46C8-8EC8-5A19572797EB}" destId="{764838E1-FE1A-46D2-B192-AFFB67CE90C9}" srcOrd="0" destOrd="0" parTransId="{C38EA2BE-8E62-4481-8A68-E2F58D9ED0E1}" sibTransId="{D6716B32-E618-480E-939F-3D33F493C00B}"/>
    <dgm:cxn modelId="{16B10F95-3634-48B1-8597-B5C0A63D9760}" type="presOf" srcId="{1B064C91-0CE2-4442-B98A-1AA0638DFBAD}" destId="{84F132D9-A9D2-4AF6-AD5A-BC1501EB2327}" srcOrd="0" destOrd="0" presId="urn:microsoft.com/office/officeart/2005/8/layout/radial5"/>
    <dgm:cxn modelId="{6BE105A0-3A09-4AD7-84FE-CEF03A1BF66B}" srcId="{09973B95-BC94-46C8-8EC8-5A19572797EB}" destId="{1B064C91-0CE2-4442-B98A-1AA0638DFBAD}" srcOrd="4" destOrd="0" parTransId="{BF75EB49-E8E2-4175-A261-B13C81054570}" sibTransId="{4AE42423-C838-4288-9CB1-2A686D83C14F}"/>
    <dgm:cxn modelId="{D71EC9E6-8FF2-442E-915D-5CE25D3F8FDA}" srcId="{09973B95-BC94-46C8-8EC8-5A19572797EB}" destId="{5BB2252E-CC31-49C4-93B0-0F4924C0DD41}" srcOrd="1" destOrd="0" parTransId="{DCF5A03A-78D6-4431-91C5-FBE188B8C616}" sibTransId="{9D8F1331-9D33-4756-84A4-54E115B6C01C}"/>
    <dgm:cxn modelId="{8977BC34-7861-4A8B-8015-55AC836CE1F6}" type="presOf" srcId="{C38EA2BE-8E62-4481-8A68-E2F58D9ED0E1}" destId="{C1A93F68-F270-4021-B253-902DC4D4F7B2}" srcOrd="1" destOrd="0" presId="urn:microsoft.com/office/officeart/2005/8/layout/radial5"/>
    <dgm:cxn modelId="{4B583AEE-1381-4025-BA8E-0369B74FE403}" type="presOf" srcId="{1A0D691E-F123-4425-B931-54728815FB69}" destId="{CC5D26BA-EF68-44C9-A0BF-51C9DD6ECB69}" srcOrd="1" destOrd="0" presId="urn:microsoft.com/office/officeart/2005/8/layout/radial5"/>
    <dgm:cxn modelId="{C70B7643-CCFF-4884-8527-64F0C1084414}" type="presOf" srcId="{5BB2252E-CC31-49C4-93B0-0F4924C0DD41}" destId="{9569597C-DDD6-4F4D-8C6C-2D99F9F4519C}" srcOrd="0" destOrd="0" presId="urn:microsoft.com/office/officeart/2005/8/layout/radial5"/>
    <dgm:cxn modelId="{F43418CD-4B6C-4711-8F11-B138B8885D68}" type="presOf" srcId="{420CBC9E-296A-4005-93DB-FBE65D6DC3E7}" destId="{130EAB51-E6D7-4AC6-B9C4-A2541EC5E77C}" srcOrd="0" destOrd="0" presId="urn:microsoft.com/office/officeart/2005/8/layout/radial5"/>
    <dgm:cxn modelId="{774A142D-37D5-4851-92A3-8566B3EAED7F}" srcId="{9770BE95-F28A-4356-A92A-F85298FE2319}" destId="{09973B95-BC94-46C8-8EC8-5A19572797EB}" srcOrd="0" destOrd="0" parTransId="{F0A02668-DC39-4A53-A183-E945CB953201}" sibTransId="{1F167756-6450-4DD2-8B24-76C64A9A70D7}"/>
    <dgm:cxn modelId="{1D6CB853-DD03-46D1-AA69-6629CE5AF5D6}" type="presParOf" srcId="{7C6820C3-FC6B-4DE9-A0B1-7B3E17BEE890}" destId="{2EEF5378-690D-427C-86EE-D39FB4DA38FD}" srcOrd="0" destOrd="0" presId="urn:microsoft.com/office/officeart/2005/8/layout/radial5"/>
    <dgm:cxn modelId="{9BFF691A-7965-4F3D-9B73-3CA185208610}" type="presParOf" srcId="{7C6820C3-FC6B-4DE9-A0B1-7B3E17BEE890}" destId="{F133E4C3-676E-4D9B-A656-555375363D5F}" srcOrd="1" destOrd="0" presId="urn:microsoft.com/office/officeart/2005/8/layout/radial5"/>
    <dgm:cxn modelId="{5425793F-FB2F-413F-9014-99D1BFC40B63}" type="presParOf" srcId="{F133E4C3-676E-4D9B-A656-555375363D5F}" destId="{C1A93F68-F270-4021-B253-902DC4D4F7B2}" srcOrd="0" destOrd="0" presId="urn:microsoft.com/office/officeart/2005/8/layout/radial5"/>
    <dgm:cxn modelId="{7BCF912C-BC11-4B6F-9D97-D69A0874499C}" type="presParOf" srcId="{7C6820C3-FC6B-4DE9-A0B1-7B3E17BEE890}" destId="{02E98ED5-489F-472B-A71B-5D3FB79A0F2B}" srcOrd="2" destOrd="0" presId="urn:microsoft.com/office/officeart/2005/8/layout/radial5"/>
    <dgm:cxn modelId="{0882DE8B-3505-42E9-9496-041B4BDA470C}" type="presParOf" srcId="{7C6820C3-FC6B-4DE9-A0B1-7B3E17BEE890}" destId="{55EDD0B5-D2DA-4803-85FA-7A757D07966E}" srcOrd="3" destOrd="0" presId="urn:microsoft.com/office/officeart/2005/8/layout/radial5"/>
    <dgm:cxn modelId="{CAD8FFC8-B14E-4CF8-BEF7-A836D21DECD2}" type="presParOf" srcId="{55EDD0B5-D2DA-4803-85FA-7A757D07966E}" destId="{5F008FE8-AA14-42CE-B29D-A8B7D8692223}" srcOrd="0" destOrd="0" presId="urn:microsoft.com/office/officeart/2005/8/layout/radial5"/>
    <dgm:cxn modelId="{6E936FCF-8915-466E-B982-DEACE604D0EF}" type="presParOf" srcId="{7C6820C3-FC6B-4DE9-A0B1-7B3E17BEE890}" destId="{9569597C-DDD6-4F4D-8C6C-2D99F9F4519C}" srcOrd="4" destOrd="0" presId="urn:microsoft.com/office/officeart/2005/8/layout/radial5"/>
    <dgm:cxn modelId="{FE334B23-947F-457D-87B0-AFA83B0D9E03}" type="presParOf" srcId="{7C6820C3-FC6B-4DE9-A0B1-7B3E17BEE890}" destId="{F0D84FD5-CBD6-43DE-98D6-201B215B2007}" srcOrd="5" destOrd="0" presId="urn:microsoft.com/office/officeart/2005/8/layout/radial5"/>
    <dgm:cxn modelId="{FA772B36-49C1-4E17-A9E4-D40D46710D73}" type="presParOf" srcId="{F0D84FD5-CBD6-43DE-98D6-201B215B2007}" destId="{CC5D26BA-EF68-44C9-A0BF-51C9DD6ECB69}" srcOrd="0" destOrd="0" presId="urn:microsoft.com/office/officeart/2005/8/layout/radial5"/>
    <dgm:cxn modelId="{FDCBB00C-A197-4560-85F1-B83DA47B9280}" type="presParOf" srcId="{7C6820C3-FC6B-4DE9-A0B1-7B3E17BEE890}" destId="{7C0BA03D-2A16-47E0-BA8C-116B744BE545}" srcOrd="6" destOrd="0" presId="urn:microsoft.com/office/officeart/2005/8/layout/radial5"/>
    <dgm:cxn modelId="{4009ACA0-B698-4E2A-9F94-3C61CFBCE30E}" type="presParOf" srcId="{7C6820C3-FC6B-4DE9-A0B1-7B3E17BEE890}" destId="{89AC6DA1-5B10-43AB-BE32-6529840ABFC1}" srcOrd="7" destOrd="0" presId="urn:microsoft.com/office/officeart/2005/8/layout/radial5"/>
    <dgm:cxn modelId="{7E145320-E7D9-4FF0-AD16-9EA550447A07}" type="presParOf" srcId="{89AC6DA1-5B10-43AB-BE32-6529840ABFC1}" destId="{E344B3C9-F0A1-467F-9DFC-6EE467EC1CF1}" srcOrd="0" destOrd="0" presId="urn:microsoft.com/office/officeart/2005/8/layout/radial5"/>
    <dgm:cxn modelId="{63BB4FF0-27C5-4E1D-BB69-4B8A4A8FC5A1}" type="presParOf" srcId="{7C6820C3-FC6B-4DE9-A0B1-7B3E17BEE890}" destId="{130EAB51-E6D7-4AC6-B9C4-A2541EC5E77C}" srcOrd="8" destOrd="0" presId="urn:microsoft.com/office/officeart/2005/8/layout/radial5"/>
    <dgm:cxn modelId="{5E244F9F-A202-4228-9936-7260883E38C9}" type="presParOf" srcId="{7C6820C3-FC6B-4DE9-A0B1-7B3E17BEE890}" destId="{5C78220A-3770-4EC9-9555-F1D954A07579}" srcOrd="9" destOrd="0" presId="urn:microsoft.com/office/officeart/2005/8/layout/radial5"/>
    <dgm:cxn modelId="{8D35B56B-C49E-4EE9-AB04-C06D30166BFA}" type="presParOf" srcId="{5C78220A-3770-4EC9-9555-F1D954A07579}" destId="{C6E0293D-9691-4CA3-AD82-8E5E55FBBFB6}" srcOrd="0" destOrd="0" presId="urn:microsoft.com/office/officeart/2005/8/layout/radial5"/>
    <dgm:cxn modelId="{64657930-9875-4813-9E82-87FA9E918AD1}" type="presParOf" srcId="{7C6820C3-FC6B-4DE9-A0B1-7B3E17BEE890}" destId="{84F132D9-A9D2-4AF6-AD5A-BC1501EB2327}" srcOrd="10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53A174F-E3C4-45CC-9036-3E63A8C95C49}">
      <dsp:nvSpPr>
        <dsp:cNvPr id="0" name=""/>
        <dsp:cNvSpPr/>
      </dsp:nvSpPr>
      <dsp:spPr>
        <a:xfrm>
          <a:off x="1491863" y="1283"/>
          <a:ext cx="1552777" cy="100930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Образовательная деятельность</a:t>
          </a:r>
          <a:endParaRPr lang="ru-RU" sz="1400" kern="1200" dirty="0"/>
        </a:p>
      </dsp:txBody>
      <dsp:txXfrm>
        <a:off x="1491863" y="1283"/>
        <a:ext cx="1552777" cy="1009305"/>
      </dsp:txXfrm>
    </dsp:sp>
    <dsp:sp modelId="{A4AB0429-9D5D-4393-B3C4-975F38F13C70}">
      <dsp:nvSpPr>
        <dsp:cNvPr id="0" name=""/>
        <dsp:cNvSpPr/>
      </dsp:nvSpPr>
      <dsp:spPr>
        <a:xfrm>
          <a:off x="922840" y="505936"/>
          <a:ext cx="2690822" cy="2690822"/>
        </a:xfrm>
        <a:custGeom>
          <a:avLst/>
          <a:gdLst/>
          <a:ahLst/>
          <a:cxnLst/>
          <a:rect l="0" t="0" r="0" b="0"/>
          <a:pathLst>
            <a:path>
              <a:moveTo>
                <a:pt x="2329964" y="428467"/>
              </a:moveTo>
              <a:arcTo wR="1345411" hR="1345411" stAng="19022180" swAng="2300828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98818E-7AAC-4D05-A076-CA3144BCDF7F}">
      <dsp:nvSpPr>
        <dsp:cNvPr id="0" name=""/>
        <dsp:cNvSpPr/>
      </dsp:nvSpPr>
      <dsp:spPr>
        <a:xfrm>
          <a:off x="2657023" y="2019400"/>
          <a:ext cx="1552777" cy="1009305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Совместная деятельность</a:t>
          </a:r>
          <a:endParaRPr lang="ru-RU" sz="1400" kern="1200" dirty="0"/>
        </a:p>
      </dsp:txBody>
      <dsp:txXfrm>
        <a:off x="2657023" y="2019400"/>
        <a:ext cx="1552777" cy="1009305"/>
      </dsp:txXfrm>
    </dsp:sp>
    <dsp:sp modelId="{E88C1802-BA46-42B1-8AA3-F507AAAC700A}">
      <dsp:nvSpPr>
        <dsp:cNvPr id="0" name=""/>
        <dsp:cNvSpPr/>
      </dsp:nvSpPr>
      <dsp:spPr>
        <a:xfrm>
          <a:off x="922840" y="505936"/>
          <a:ext cx="2690822" cy="2690822"/>
        </a:xfrm>
        <a:custGeom>
          <a:avLst/>
          <a:gdLst/>
          <a:ahLst/>
          <a:cxnLst/>
          <a:rect l="0" t="0" r="0" b="0"/>
          <a:pathLst>
            <a:path>
              <a:moveTo>
                <a:pt x="1757874" y="2626038"/>
              </a:moveTo>
              <a:arcTo wR="1345411" hR="1345411" stAng="4328839" swAng="2142321"/>
            </a:path>
          </a:pathLst>
        </a:custGeom>
        <a:noFill/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74D084-05BD-4797-BECD-82F070CB7C93}">
      <dsp:nvSpPr>
        <dsp:cNvPr id="0" name=""/>
        <dsp:cNvSpPr/>
      </dsp:nvSpPr>
      <dsp:spPr>
        <a:xfrm>
          <a:off x="326702" y="2019400"/>
          <a:ext cx="1552777" cy="1009305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Самостоятельная деятельность</a:t>
          </a:r>
          <a:endParaRPr lang="ru-RU" sz="1400" kern="1200" dirty="0"/>
        </a:p>
      </dsp:txBody>
      <dsp:txXfrm>
        <a:off x="326702" y="2019400"/>
        <a:ext cx="1552777" cy="1009305"/>
      </dsp:txXfrm>
    </dsp:sp>
    <dsp:sp modelId="{CF6DFD2A-AD4E-452D-B37F-ABE551B792A3}">
      <dsp:nvSpPr>
        <dsp:cNvPr id="0" name=""/>
        <dsp:cNvSpPr/>
      </dsp:nvSpPr>
      <dsp:spPr>
        <a:xfrm>
          <a:off x="922840" y="505936"/>
          <a:ext cx="2690822" cy="2690822"/>
        </a:xfrm>
        <a:custGeom>
          <a:avLst/>
          <a:gdLst/>
          <a:ahLst/>
          <a:cxnLst/>
          <a:rect l="0" t="0" r="0" b="0"/>
          <a:pathLst>
            <a:path>
              <a:moveTo>
                <a:pt x="4364" y="1237123"/>
              </a:moveTo>
              <a:arcTo wR="1345411" hR="1345411" stAng="11076993" swAng="2300828"/>
            </a:path>
          </a:pathLst>
        </a:custGeom>
        <a:noFill/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EF5378-690D-427C-86EE-D39FB4DA38FD}">
      <dsp:nvSpPr>
        <dsp:cNvPr id="0" name=""/>
        <dsp:cNvSpPr/>
      </dsp:nvSpPr>
      <dsp:spPr>
        <a:xfrm>
          <a:off x="2366367" y="1913065"/>
          <a:ext cx="1363265" cy="136326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Формы работы</a:t>
          </a:r>
          <a:endParaRPr lang="ru-RU" sz="1400" kern="1200" dirty="0"/>
        </a:p>
      </dsp:txBody>
      <dsp:txXfrm>
        <a:off x="2366367" y="1913065"/>
        <a:ext cx="1363265" cy="1363265"/>
      </dsp:txXfrm>
    </dsp:sp>
    <dsp:sp modelId="{F133E4C3-676E-4D9B-A656-555375363D5F}">
      <dsp:nvSpPr>
        <dsp:cNvPr id="0" name=""/>
        <dsp:cNvSpPr/>
      </dsp:nvSpPr>
      <dsp:spPr>
        <a:xfrm rot="16604114">
          <a:off x="3010753" y="1414801"/>
          <a:ext cx="298436" cy="463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6604114">
        <a:off x="3010753" y="1414801"/>
        <a:ext cx="298436" cy="463510"/>
      </dsp:txXfrm>
    </dsp:sp>
    <dsp:sp modelId="{02E98ED5-489F-472B-A71B-5D3FB79A0F2B}">
      <dsp:nvSpPr>
        <dsp:cNvPr id="0" name=""/>
        <dsp:cNvSpPr/>
      </dsp:nvSpPr>
      <dsp:spPr>
        <a:xfrm>
          <a:off x="2592293" y="6"/>
          <a:ext cx="1363265" cy="136326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Родительские собрания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2592293" y="6"/>
        <a:ext cx="1363265" cy="1363265"/>
      </dsp:txXfrm>
    </dsp:sp>
    <dsp:sp modelId="{55EDD0B5-D2DA-4803-85FA-7A757D07966E}">
      <dsp:nvSpPr>
        <dsp:cNvPr id="0" name=""/>
        <dsp:cNvSpPr/>
      </dsp:nvSpPr>
      <dsp:spPr>
        <a:xfrm rot="21525394">
          <a:off x="3843655" y="2342686"/>
          <a:ext cx="275219" cy="463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21525394">
        <a:off x="3843655" y="2342686"/>
        <a:ext cx="275219" cy="463510"/>
      </dsp:txXfrm>
    </dsp:sp>
    <dsp:sp modelId="{9569597C-DDD6-4F4D-8C6C-2D99F9F4519C}">
      <dsp:nvSpPr>
        <dsp:cNvPr id="0" name=""/>
        <dsp:cNvSpPr/>
      </dsp:nvSpPr>
      <dsp:spPr>
        <a:xfrm>
          <a:off x="4248471" y="1872213"/>
          <a:ext cx="1363265" cy="1363265"/>
        </a:xfrm>
        <a:prstGeom prst="ellipse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Консультации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4248471" y="1872213"/>
        <a:ext cx="1363265" cy="1363265"/>
      </dsp:txXfrm>
    </dsp:sp>
    <dsp:sp modelId="{F0D84FD5-CBD6-43DE-98D6-201B215B2007}">
      <dsp:nvSpPr>
        <dsp:cNvPr id="0" name=""/>
        <dsp:cNvSpPr/>
      </dsp:nvSpPr>
      <dsp:spPr>
        <a:xfrm rot="3240000">
          <a:off x="3459638" y="3129092"/>
          <a:ext cx="290002" cy="463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3240000">
        <a:off x="3459638" y="3129092"/>
        <a:ext cx="290002" cy="463510"/>
      </dsp:txXfrm>
    </dsp:sp>
    <dsp:sp modelId="{7C0BA03D-2A16-47E0-BA8C-116B744BE545}">
      <dsp:nvSpPr>
        <dsp:cNvPr id="0" name=""/>
        <dsp:cNvSpPr/>
      </dsp:nvSpPr>
      <dsp:spPr>
        <a:xfrm>
          <a:off x="3489295" y="3458644"/>
          <a:ext cx="1363265" cy="1363265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Изготовление игр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3489295" y="3458644"/>
        <a:ext cx="1363265" cy="1363265"/>
      </dsp:txXfrm>
    </dsp:sp>
    <dsp:sp modelId="{89AC6DA1-5B10-43AB-BE32-6529840ABFC1}">
      <dsp:nvSpPr>
        <dsp:cNvPr id="0" name=""/>
        <dsp:cNvSpPr/>
      </dsp:nvSpPr>
      <dsp:spPr>
        <a:xfrm rot="7590348">
          <a:off x="2334308" y="3127887"/>
          <a:ext cx="295085" cy="463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7590348">
        <a:off x="2334308" y="3127887"/>
        <a:ext cx="295085" cy="463510"/>
      </dsp:txXfrm>
    </dsp:sp>
    <dsp:sp modelId="{130EAB51-E6D7-4AC6-B9C4-A2541EC5E77C}">
      <dsp:nvSpPr>
        <dsp:cNvPr id="0" name=""/>
        <dsp:cNvSpPr/>
      </dsp:nvSpPr>
      <dsp:spPr>
        <a:xfrm>
          <a:off x="1224133" y="3456379"/>
          <a:ext cx="1363265" cy="1363265"/>
        </a:xfrm>
        <a:prstGeom prst="ellipse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</a:rPr>
            <a:t>Анкетирование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1224133" y="3456379"/>
        <a:ext cx="1363265" cy="1363265"/>
      </dsp:txXfrm>
    </dsp:sp>
    <dsp:sp modelId="{5C78220A-3770-4EC9-9555-F1D954A07579}">
      <dsp:nvSpPr>
        <dsp:cNvPr id="0" name=""/>
        <dsp:cNvSpPr/>
      </dsp:nvSpPr>
      <dsp:spPr>
        <a:xfrm rot="11880000">
          <a:off x="2002336" y="2070300"/>
          <a:ext cx="290002" cy="4635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1880000">
        <a:off x="2002336" y="2070300"/>
        <a:ext cx="290002" cy="463510"/>
      </dsp:txXfrm>
    </dsp:sp>
    <dsp:sp modelId="{84F132D9-A9D2-4AF6-AD5A-BC1501EB2327}">
      <dsp:nvSpPr>
        <dsp:cNvPr id="0" name=""/>
        <dsp:cNvSpPr/>
      </dsp:nvSpPr>
      <dsp:spPr>
        <a:xfrm>
          <a:off x="549430" y="1322707"/>
          <a:ext cx="1363265" cy="1363265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err="1" smtClean="0">
              <a:solidFill>
                <a:schemeClr val="tx1"/>
              </a:solidFill>
            </a:rPr>
            <a:t>Информацион</a:t>
          </a:r>
          <a:endParaRPr lang="ru-RU" sz="1100" kern="1200" dirty="0" smtClean="0">
            <a:solidFill>
              <a:schemeClr val="tx1"/>
            </a:solidFill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err="1" smtClean="0">
              <a:solidFill>
                <a:schemeClr val="tx1"/>
              </a:solidFill>
            </a:rPr>
            <a:t>ный</a:t>
          </a:r>
          <a:r>
            <a:rPr lang="ru-RU" sz="1100" kern="1200" dirty="0" smtClean="0">
              <a:solidFill>
                <a:schemeClr val="tx1"/>
              </a:solidFill>
            </a:rPr>
            <a:t> стенд для родителей</a:t>
          </a:r>
          <a:endParaRPr lang="ru-RU" sz="1100" kern="1200" dirty="0">
            <a:solidFill>
              <a:schemeClr val="tx1"/>
            </a:solidFill>
          </a:endParaRPr>
        </a:p>
      </dsp:txBody>
      <dsp:txXfrm>
        <a:off x="549430" y="1322707"/>
        <a:ext cx="1363265" cy="1363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260648"/>
            <a:ext cx="8640960" cy="640871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8" name="Picture 2" descr="ldw_af_ (84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6"/>
            <a:ext cx="7283960" cy="6200249"/>
          </a:xfrm>
          <a:prstGeom prst="rect">
            <a:avLst/>
          </a:prstGeom>
          <a:noFill/>
        </p:spPr>
      </p:pic>
      <p:pic>
        <p:nvPicPr>
          <p:cNvPr id="17" name="Picture 12" descr="ОСЕННИЙ ДЕКОР (80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1840" cy="3186648"/>
          </a:xfrm>
          <a:prstGeom prst="rect">
            <a:avLst/>
          </a:prstGeom>
          <a:noFill/>
        </p:spPr>
      </p:pic>
      <p:pic>
        <p:nvPicPr>
          <p:cNvPr id="19" name="Picture 12" descr="ОСЕННИЙ ДЕКОР (80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984756" y="-27404"/>
            <a:ext cx="3131840" cy="3186648"/>
          </a:xfrm>
          <a:prstGeom prst="rect">
            <a:avLst/>
          </a:prstGeom>
          <a:noFill/>
        </p:spPr>
      </p:pic>
      <p:pic>
        <p:nvPicPr>
          <p:cNvPr id="20" name="Picture 12" descr="ОСЕННИЙ ДЕКОР (80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012160" y="3671352"/>
            <a:ext cx="3131840" cy="3186648"/>
          </a:xfrm>
          <a:prstGeom prst="rect">
            <a:avLst/>
          </a:prstGeom>
          <a:noFill/>
        </p:spPr>
      </p:pic>
      <p:pic>
        <p:nvPicPr>
          <p:cNvPr id="13" name="Picture 12" descr="ОСЕННИЙ ДЕКОР (80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7404" y="3698756"/>
            <a:ext cx="3131840" cy="31866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51520" y="260648"/>
            <a:ext cx="8640960" cy="640871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130" name="Picture 10" descr="ОСЕННИЙ ДЕКОР (9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5157192"/>
            <a:ext cx="4762500" cy="1905000"/>
          </a:xfrm>
          <a:prstGeom prst="rect">
            <a:avLst/>
          </a:prstGeom>
          <a:noFill/>
        </p:spPr>
      </p:pic>
      <p:pic>
        <p:nvPicPr>
          <p:cNvPr id="12" name="Picture 2" descr="ldw_af_ (84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04109">
            <a:off x="611560" y="332656"/>
            <a:ext cx="7283960" cy="62002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260648"/>
            <a:ext cx="8640960" cy="640871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12" descr="ОСЕННИЙ ДЕКОР (80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31840" cy="3186648"/>
          </a:xfrm>
          <a:prstGeom prst="rect">
            <a:avLst/>
          </a:prstGeom>
          <a:noFill/>
        </p:spPr>
      </p:pic>
      <p:pic>
        <p:nvPicPr>
          <p:cNvPr id="8" name="Picture 8" descr="ОСЕННИЙ ДЕКОР (80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9411" y="3467537"/>
            <a:ext cx="3361053" cy="3419872"/>
          </a:xfrm>
          <a:prstGeom prst="rect">
            <a:avLst/>
          </a:prstGeom>
          <a:noFill/>
        </p:spPr>
      </p:pic>
      <p:pic>
        <p:nvPicPr>
          <p:cNvPr id="9" name="Picture 2" descr="ldw_af_ (84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4664"/>
            <a:ext cx="7283960" cy="620024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11.png"/><Relationship Id="rId4" Type="http://schemas.openxmlformats.org/officeDocument/2006/relationships/diagramData" Target="../diagrams/data1.xml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2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image" Target="../media/image28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27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4427984" y="4725144"/>
            <a:ext cx="4032448" cy="1296144"/>
          </a:xfrm>
        </p:spPr>
        <p:txBody>
          <a:bodyPr>
            <a:normAutofit fontScale="85000" lnSpcReduction="10000"/>
          </a:bodyPr>
          <a:lstStyle/>
          <a:p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 и провела:</a:t>
            </a:r>
          </a:p>
          <a:p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воспитатели </a:t>
            </a: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группы №4</a:t>
            </a:r>
          </a:p>
          <a:p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Крылова Р.П., Нецветаева Н.В.</a:t>
            </a:r>
          </a:p>
          <a:p>
            <a:endParaRPr lang="ru-RU" dirty="0"/>
          </a:p>
        </p:txBody>
      </p:sp>
      <p:sp>
        <p:nvSpPr>
          <p:cNvPr id="8" name="Куб 7"/>
          <p:cNvSpPr/>
          <p:nvPr/>
        </p:nvSpPr>
        <p:spPr>
          <a:xfrm rot="655611">
            <a:off x="456685" y="2126489"/>
            <a:ext cx="761250" cy="717994"/>
          </a:xfrm>
          <a:prstGeom prst="cube">
            <a:avLst/>
          </a:prstGeom>
          <a:solidFill>
            <a:srgbClr val="F35F0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971600" y="1484784"/>
            <a:ext cx="720080" cy="648072"/>
          </a:xfrm>
          <a:prstGeom prst="cube">
            <a:avLst/>
          </a:prstGeom>
          <a:solidFill>
            <a:srgbClr val="92D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9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</p:txBody>
      </p:sp>
      <p:sp>
        <p:nvSpPr>
          <p:cNvPr id="11" name="Куб 10"/>
          <p:cNvSpPr/>
          <p:nvPr/>
        </p:nvSpPr>
        <p:spPr>
          <a:xfrm rot="235563">
            <a:off x="1716410" y="1074519"/>
            <a:ext cx="661858" cy="745063"/>
          </a:xfrm>
          <a:prstGeom prst="cube">
            <a:avLst/>
          </a:prstGeom>
          <a:solidFill>
            <a:srgbClr val="00B0F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</a:p>
        </p:txBody>
      </p:sp>
      <p:sp>
        <p:nvSpPr>
          <p:cNvPr id="13" name="Куб 12"/>
          <p:cNvSpPr/>
          <p:nvPr/>
        </p:nvSpPr>
        <p:spPr>
          <a:xfrm rot="538400">
            <a:off x="2465345" y="668134"/>
            <a:ext cx="666391" cy="739385"/>
          </a:xfrm>
          <a:prstGeom prst="cub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</a:p>
        </p:txBody>
      </p:sp>
      <p:sp>
        <p:nvSpPr>
          <p:cNvPr id="15" name="Куб 14"/>
          <p:cNvSpPr/>
          <p:nvPr/>
        </p:nvSpPr>
        <p:spPr>
          <a:xfrm rot="341114">
            <a:off x="3166812" y="363785"/>
            <a:ext cx="665198" cy="739090"/>
          </a:xfrm>
          <a:prstGeom prst="cube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</a:t>
            </a:r>
          </a:p>
        </p:txBody>
      </p:sp>
      <p:sp>
        <p:nvSpPr>
          <p:cNvPr id="16" name="Куб 15"/>
          <p:cNvSpPr/>
          <p:nvPr/>
        </p:nvSpPr>
        <p:spPr>
          <a:xfrm rot="21203102">
            <a:off x="3885210" y="372905"/>
            <a:ext cx="734644" cy="620451"/>
          </a:xfrm>
          <a:prstGeom prst="cube">
            <a:avLst/>
          </a:prstGeom>
          <a:solidFill>
            <a:srgbClr val="00B05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</a:p>
        </p:txBody>
      </p:sp>
      <p:sp>
        <p:nvSpPr>
          <p:cNvPr id="17" name="Куб 16"/>
          <p:cNvSpPr/>
          <p:nvPr/>
        </p:nvSpPr>
        <p:spPr>
          <a:xfrm rot="771623">
            <a:off x="4639047" y="328708"/>
            <a:ext cx="688198" cy="680024"/>
          </a:xfrm>
          <a:prstGeom prst="cube">
            <a:avLst/>
          </a:prstGeom>
          <a:solidFill>
            <a:srgbClr val="7030A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</a:p>
        </p:txBody>
      </p:sp>
      <p:sp>
        <p:nvSpPr>
          <p:cNvPr id="18" name="Куб 17"/>
          <p:cNvSpPr/>
          <p:nvPr/>
        </p:nvSpPr>
        <p:spPr>
          <a:xfrm rot="768778">
            <a:off x="5360603" y="389417"/>
            <a:ext cx="588692" cy="684062"/>
          </a:xfrm>
          <a:prstGeom prst="cube">
            <a:avLst/>
          </a:prstGeom>
          <a:solidFill>
            <a:srgbClr val="246E2D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</a:p>
        </p:txBody>
      </p:sp>
      <p:sp>
        <p:nvSpPr>
          <p:cNvPr id="19" name="Куб 18"/>
          <p:cNvSpPr/>
          <p:nvPr/>
        </p:nvSpPr>
        <p:spPr>
          <a:xfrm rot="21393800">
            <a:off x="5961106" y="497807"/>
            <a:ext cx="726778" cy="720895"/>
          </a:xfrm>
          <a:prstGeom prst="cube">
            <a:avLst/>
          </a:prstGeom>
          <a:solidFill>
            <a:srgbClr val="C7D63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Куб 19"/>
          <p:cNvSpPr/>
          <p:nvPr/>
        </p:nvSpPr>
        <p:spPr>
          <a:xfrm rot="197207">
            <a:off x="6535891" y="638444"/>
            <a:ext cx="639646" cy="704689"/>
          </a:xfrm>
          <a:prstGeom prst="cube">
            <a:avLst/>
          </a:prstGeom>
          <a:solidFill>
            <a:srgbClr val="FF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ь</a:t>
            </a:r>
          </a:p>
        </p:txBody>
      </p:sp>
      <p:sp>
        <p:nvSpPr>
          <p:cNvPr id="21" name="Куб 20"/>
          <p:cNvSpPr/>
          <p:nvPr/>
        </p:nvSpPr>
        <p:spPr>
          <a:xfrm rot="21177302">
            <a:off x="6985859" y="1020485"/>
            <a:ext cx="688660" cy="655441"/>
          </a:xfrm>
          <a:prstGeom prst="cube">
            <a:avLst/>
          </a:prstGeom>
          <a:solidFill>
            <a:srgbClr val="005696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</a:p>
        </p:txBody>
      </p:sp>
      <p:sp>
        <p:nvSpPr>
          <p:cNvPr id="22" name="Куб 21"/>
          <p:cNvSpPr/>
          <p:nvPr/>
        </p:nvSpPr>
        <p:spPr>
          <a:xfrm rot="963488">
            <a:off x="7586799" y="1348191"/>
            <a:ext cx="650987" cy="543508"/>
          </a:xfrm>
          <a:prstGeom prst="cube">
            <a:avLst/>
          </a:prstGeom>
          <a:solidFill>
            <a:srgbClr val="00B0F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Куб 22"/>
          <p:cNvSpPr/>
          <p:nvPr/>
        </p:nvSpPr>
        <p:spPr>
          <a:xfrm rot="538400">
            <a:off x="8009961" y="1676245"/>
            <a:ext cx="666391" cy="739385"/>
          </a:xfrm>
          <a:prstGeom prst="cube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500" dist="508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267744" y="1988840"/>
            <a:ext cx="540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математика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5" name="Picture 3" descr="F:\клуб ОФОРМИТЕЛЬ\ДЕТИ\4331934-319ea724e4ecaba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52936"/>
            <a:ext cx="173738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987824" y="3105835"/>
            <a:ext cx="44644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Краткосрочный проект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для детей старшей группы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3275856" y="6093297"/>
            <a:ext cx="25922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2021 учебный год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9553" y="728865"/>
            <a:ext cx="806489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 проекта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познавательно – игровой.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Срок реализации: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краткосрочный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01.10 по 31.10.2021г.(1 месяц).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 участников: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групповой (воспитатели, дети старшей группы, родители).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73016"/>
            <a:ext cx="2825552" cy="1928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95536" y="123891"/>
            <a:ext cx="8424937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Проблема и актуальность проекта:</a:t>
            </a:r>
            <a:endParaRPr lang="ru-RU" sz="2000" u="sng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Проблема раскрытия способностей 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задатков    математического мышления детей дошкольного возраста в современной жизни приобретает все больше значение. Это объясняется, прежде всего бурным развитием науки, связанной с математикой и проникновением ее в различные области знаний. 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Знание математики в наше время совершенно необходимо детям для их благополучного существования в цивилизованном человеческом обществе. Дети с самого раннего возраста связаны с математикой, любой ребенок знает, много или мало у него игрушек, сколько машиной или кукол у его друга или подружки и т. д. Кроме того, математика очень развивает умственные способности </a:t>
            </a:r>
            <a:r>
              <a:rPr kumimoji="0" lang="ru-RU" sz="2000" b="0" i="0" u="sng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ребенка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научно доказано, что чем больше информации проходит через мозг ребенка, тем он быстрее развивается и лучше функционирует.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Дошкольники не знают, что математика трудная дисциплина и не должны узнать об этом никогда. Наша задача – дать ребенку почувствовать, что он сможет понять, усвоить не только частные понятия, но и общие закономерности. Сущность занимательности - необычность, неожиданность.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4344"/>
            <a:ext cx="79208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Занимательный математический материал: активизирует умственную деятельность, заинтересовывает математическим материалом, увлекает и развлекает детей, развивает ум, расширяет, углубляет математические представления, закрепляет полученные знания и умения.</a:t>
            </a:r>
            <a:endParaRPr lang="ru-RU" sz="2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У нас возникло желание вызвать интерес у детей к математике, помочь им самостоятельно искать ответы на поставленные вопросы и сделать занятия увлекательными. Этому посвящён наш проект </a:t>
            </a:r>
            <a:r>
              <a:rPr lang="ru-RU" sz="2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«Занимательная</a:t>
            </a:r>
            <a:r>
              <a:rPr lang="ru-RU" sz="2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математика»</a:t>
            </a:r>
            <a:r>
              <a:rPr lang="ru-RU" sz="2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lang="ru-RU" sz="22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В основе проекта лежит развитие познавательных навыков, умений самостоятельно конструировать свои знания, умений ориентироваться в информационном пространстве, развитие творческого мышления, как раз то, что и требуется в нашем современном мире.</a:t>
            </a:r>
            <a:endParaRPr lang="ru-RU" sz="2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69160"/>
            <a:ext cx="1656184" cy="1548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0648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проекта: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элементарных математических представлений у детей старшего дошкольного возраста через занимательный материал в организованной и самостоятельной деятельности детей.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96753"/>
            <a:ext cx="88204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Создать условия для усвоения дошкольниками математических представлений, обеспечить успешное развитие способностей и мышления детей.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Содействовать развитию умения считать в пределах 10 в прямом и обратном порядке, правильно пользоваться порядковыми и количественными числительными.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Способствовать закреплению умения узнавать и называть геометрические фигуры.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Содействовать совершенствованию умения выделять совокупности предметов или  фигур, обладающих общим свойством.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Содействовать развитию мыслительных операций: логического мышления, смекалки, зрительной памяти, воображения, умения сравнивать и анализировать.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Способствовать развитию интереса к играм, требующим умственного напряжения, интеллектуального усилия.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Способствовать воспитанию самостоятельности, умения понимать учебную задачу и выполнять ее самостоятельно.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Содействовать повышению уровня готовности детей старшего дошкольного возраста к обучению в школе.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Побуждать родителей к участию в реализации проекта и заниматься с детьми дома.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971600" y="517562"/>
            <a:ext cx="7200800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Постановка проблемы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Реализация проекта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Заключительный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32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28800"/>
            <a:ext cx="1584325" cy="373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2564904"/>
            <a:ext cx="6462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формы реализации проекта: 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беседы, чтение загадок, рассказов, разучивание стихотворений; работа с родителями; творческая деятельность;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досуговая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деятельность.</a:t>
            </a:r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 rot="10800000" flipV="1">
            <a:off x="539552" y="474621"/>
            <a:ext cx="7776864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Методы и приемы взаимодействия педагога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детьми в ходе проекта: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539552" y="1403200"/>
            <a:ext cx="7920880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Словесные (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вопросы, побуждающие к мыслительной деятельности, указание, пояснение, объяснение, педагогическая оценка (поощрение, порицание, одобрение; похвала, разъяснение).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Наглядные (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демонстрация наглядных пособий, показ способа действий, показ образца).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457200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Практические (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игровые действия, внезапное появление объектов, выполнение воспитателем игровых действий, загадывание и отгадывание загадок, введение элементов соревнования, создание игровой ситуации, упражнение, тренировка, моделирование).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136904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Основные принципы реализации проекта</a:t>
            </a:r>
            <a:endParaRPr lang="ru-RU" sz="2400" b="1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9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Доступность </a:t>
            </a:r>
            <a:r>
              <a:rPr lang="ru-RU" sz="1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(соответствие дидактической задачи возрастным и индивидуальным возможностям дошкольников);</a:t>
            </a:r>
            <a:endParaRPr lang="ru-RU" sz="19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9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Повторяемость</a:t>
            </a:r>
            <a:r>
              <a:rPr lang="ru-RU" sz="1900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(закрепление и усложнение одной и той же игры);</a:t>
            </a:r>
            <a:endParaRPr lang="ru-RU" sz="19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9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1900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дидактического материала (актуальные формулировки математических задач, наглядные пособия и др.) собственно помогает детям воспринимать задания как игру, чувствовать заинтересованность в получении верного результата, стремиться к лучшему из возможных решений;</a:t>
            </a:r>
            <a:endParaRPr lang="ru-RU" sz="19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900" b="1" i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Коллективность</a:t>
            </a:r>
            <a:r>
              <a:rPr lang="ru-RU" sz="1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(позволяет сплотить детский коллектив в единую группу, в единый организм, способный решать задачи более высокого уровня, нежели доступные одному ребенку, и зачастую – более сложные);</a:t>
            </a:r>
            <a:endParaRPr lang="ru-RU" sz="19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ru-RU" sz="1900" b="1" i="1" u="sng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Соревновательность</a:t>
            </a:r>
            <a:r>
              <a:rPr lang="ru-RU" sz="1900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sz="1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(создает у ребёнка или подгруппы стремление выполнить задание быстрее и качественнее конкурентов, что позволяет сократить время на выполнение задания с одной стороны, и добиться реально приемлемого результата с другой);</a:t>
            </a:r>
            <a:endParaRPr lang="ru-RU" sz="1900" dirty="0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1900" b="1" i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Элемент новизны</a:t>
            </a:r>
            <a:r>
              <a:rPr lang="ru-RU" sz="19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(внесение новых атрибутов, схем, образцов, возможность проявления творчества, изменение правил).</a:t>
            </a:r>
            <a:endParaRPr lang="ru-RU" sz="19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клуб ОФОРМИТЕЛЬ\ДЕТИ\4331934-319ea724e4ecaba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836712"/>
            <a:ext cx="1944216" cy="479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980728"/>
            <a:ext cx="74888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endParaRPr lang="ru-RU" sz="2000" b="1" dirty="0" smtClean="0">
              <a:solidFill>
                <a:srgbClr val="A3152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уровня математических представлений у детей старшего дошкольного возраста.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детей выработан интерес к самому процессу познания математики.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самостоятельно находят способы решения познавательных задач, стремятся к достижению поставленной цели, преодолевают трудности, умеют переносить усвоенный опыт в новые ситуации.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Активизация интереса родителей к использованию математических игр и упражнений.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Осознание родителями важности формирования элементарных математических представлений у детей с помощью занимательного материала, расширение знаний родителей о занимательном материале.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692696"/>
            <a:ext cx="69127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Ожидаемый  результат:</a:t>
            </a:r>
            <a:r>
              <a:rPr lang="ru-RU" sz="3600" dirty="0" smtClean="0"/>
              <a:t> </a:t>
            </a:r>
            <a:endParaRPr lang="ru-RU" sz="36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3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Интеллектуальное развитие дошкольников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1026" name="Picture 2" descr="C:\Users\Admin\Pictures\Математические игры пдд ,,эксперемент.водой и разное январь 2021 год\математика,матрешки,книжки передвижки и другое 2021 год\IMG-20210124-WA0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908720"/>
            <a:ext cx="1782197" cy="2376263"/>
          </a:xfrm>
          <a:prstGeom prst="rect">
            <a:avLst/>
          </a:prstGeom>
          <a:noFill/>
        </p:spPr>
      </p:pic>
      <p:pic>
        <p:nvPicPr>
          <p:cNvPr id="1030" name="Picture 6" descr="https://krilova-krgora-ds18.edumsko.ru/uploads/28400/28330/section/596722/IMG_20191202_102431.jpg?15753176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293096"/>
            <a:ext cx="2448272" cy="2016224"/>
          </a:xfrm>
          <a:prstGeom prst="rect">
            <a:avLst/>
          </a:prstGeom>
          <a:noFill/>
        </p:spPr>
      </p:pic>
      <p:graphicFrame>
        <p:nvGraphicFramePr>
          <p:cNvPr id="11" name="Схема 10"/>
          <p:cNvGraphicFramePr/>
          <p:nvPr>
            <p:extLst>
              <p:ext uri="{D42A27DB-BD31-4B8C-83A1-F6EECF244321}">
                <p14:modId xmlns="" xmlns:p14="http://schemas.microsoft.com/office/powerpoint/2010/main" val="173079671"/>
              </p:ext>
            </p:extLst>
          </p:nvPr>
        </p:nvGraphicFramePr>
        <p:xfrm>
          <a:off x="2051720" y="1268760"/>
          <a:ext cx="453650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88758" y="1124744"/>
            <a:ext cx="2407791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4365104"/>
            <a:ext cx="2182889" cy="1637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476672"/>
            <a:ext cx="59219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Развивающая среда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39552" y="1412776"/>
            <a:ext cx="2232248" cy="18722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573016"/>
            <a:ext cx="2755900" cy="241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491880" y="1196753"/>
            <a:ext cx="2200275" cy="20162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 descr="C:\Users\Admin\Pictures\Математические игры пдд ,,эксперемент.водой и разное январь 2021 год\IMG-20210123-WA00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573016"/>
            <a:ext cx="2188729" cy="1980109"/>
          </a:xfrm>
          <a:prstGeom prst="rect">
            <a:avLst/>
          </a:prstGeom>
          <a:noFill/>
        </p:spPr>
      </p:pic>
      <p:pic>
        <p:nvPicPr>
          <p:cNvPr id="5125" name="Picture 5" descr="IMG-20201024-WA00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717032"/>
            <a:ext cx="2304256" cy="1800200"/>
          </a:xfrm>
          <a:prstGeom prst="rect">
            <a:avLst/>
          </a:prstGeom>
          <a:noFill/>
        </p:spPr>
      </p:pic>
      <p:pic>
        <p:nvPicPr>
          <p:cNvPr id="5127" name="Picture 7" descr="https://krilova-krgora-ds18.edumsko.ru/uploads/28400/28330/section/596722/IMG-20210123-WA0061.jpg?161143384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1196752"/>
            <a:ext cx="2579778" cy="19348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268371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7" y="620688"/>
            <a:ext cx="2843470" cy="2132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692696"/>
            <a:ext cx="182284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348880"/>
            <a:ext cx="2789441" cy="246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2996952"/>
            <a:ext cx="261493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924944"/>
            <a:ext cx="2365434" cy="2469363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28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411962656"/>
              </p:ext>
            </p:extLst>
          </p:nvPr>
        </p:nvGraphicFramePr>
        <p:xfrm>
          <a:off x="1547664" y="908720"/>
          <a:ext cx="609600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/>
          <p:cNvPicPr/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95536" y="3501008"/>
            <a:ext cx="1872208" cy="2304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lc="http://schemas.openxmlformats.org/drawingml/2006/lockedCanvas" xmlns:pic="http://schemas.openxmlformats.org/drawingml/2006/picture"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5633"/>
          <a:stretch/>
        </p:blipFill>
        <p:spPr bwMode="auto">
          <a:xfrm>
            <a:off x="611560" y="1124744"/>
            <a:ext cx="1875107" cy="10546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2160" y="980728"/>
            <a:ext cx="252028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4581128"/>
            <a:ext cx="1944216" cy="168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36296" y="2996952"/>
            <a:ext cx="136815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6840760" cy="86895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Спортивно – математическое развлечение</a:t>
            </a:r>
            <a:endParaRPr lang="ru-RU" dirty="0"/>
          </a:p>
        </p:txBody>
      </p:sp>
      <p:pic>
        <p:nvPicPr>
          <p:cNvPr id="21506" name="Picture 2" descr="https://krilova-krgora-ds18.edumsko.ru/uploads/8000/28330/section/596722/IMG-20171020-WA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2232248" cy="1872208"/>
          </a:xfrm>
          <a:prstGeom prst="rect">
            <a:avLst/>
          </a:prstGeom>
          <a:noFill/>
        </p:spPr>
      </p:pic>
      <p:pic>
        <p:nvPicPr>
          <p:cNvPr id="21508" name="Picture 4" descr="https://krilova-krgora-ds18.edumsko.ru/uploads/28400/28330/section/596722/IMG-20191114-WA0039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556792"/>
            <a:ext cx="2592288" cy="1944216"/>
          </a:xfrm>
          <a:prstGeom prst="rect">
            <a:avLst/>
          </a:prstGeom>
          <a:noFill/>
        </p:spPr>
      </p:pic>
      <p:pic>
        <p:nvPicPr>
          <p:cNvPr id="21510" name="Picture 6" descr="https://krilova-krgora-ds18.edumsko.ru/uploads/28400/28330/section/596722/IMG-20191114-WA0035.jpg?15741132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1556792"/>
            <a:ext cx="2324200" cy="1944216"/>
          </a:xfrm>
          <a:prstGeom prst="rect">
            <a:avLst/>
          </a:prstGeom>
          <a:noFill/>
        </p:spPr>
      </p:pic>
      <p:pic>
        <p:nvPicPr>
          <p:cNvPr id="21512" name="Picture 8" descr="https://krilova-krgora-ds18.edumsko.ru/uploads/28400/28330/section/596722/IMG-20191114-WA0042.jpg?15741133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861048"/>
            <a:ext cx="2160240" cy="1728192"/>
          </a:xfrm>
          <a:prstGeom prst="rect">
            <a:avLst/>
          </a:prstGeom>
          <a:noFill/>
        </p:spPr>
      </p:pic>
      <p:pic>
        <p:nvPicPr>
          <p:cNvPr id="21516" name="Picture 12" descr="https://krilova-krgora-ds18.edumsko.ru/uploads/28400/28330/section/596722/DSCN426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3789040"/>
            <a:ext cx="2808312" cy="1800200"/>
          </a:xfrm>
          <a:prstGeom prst="rect">
            <a:avLst/>
          </a:prstGeom>
          <a:noFill/>
        </p:spPr>
      </p:pic>
      <p:pic>
        <p:nvPicPr>
          <p:cNvPr id="21518" name="Picture 14" descr="https://krilova-krgora-ds18.edumsko.ru/uploads/28400/28330/section/596722/IMG-20191118-WA0000.jpg?157411442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3717032"/>
            <a:ext cx="2592288" cy="19442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39552" y="591326"/>
            <a:ext cx="8064896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Результаты проекта.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    	Проект предлагает систему работы с детьми, родителями по внедрению в образовательный процесс развивающих игр с математическим содержанием с целью развития логического мышления и творческих способностей у детей старшего дошкольного возраста. Формирование математических представлений и элементов логического мышления требует постоянной, планомерной и системной работы, как в совместной деятельности взрослого и ребенка, так и  в самостоятельной деятельности. Развивающие игры математической направленности способствуют успешному обучению основам математики, формированию математического мышления, стимулирует развитие творческого воображения, воспитанию настойчивости, воли, усидчивости, целеустремленности.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Батя\Desktop\мышление\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764704"/>
            <a:ext cx="7776864" cy="51845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713</TotalTime>
  <Words>345</Words>
  <Application>Microsoft Office PowerPoint</Application>
  <PresentationFormat>Экран (4:3)</PresentationFormat>
  <Paragraphs>90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Тема1</vt:lpstr>
      <vt:lpstr>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Спортивно – математическое развлечение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</dc:title>
  <dc:creator>Админ</dc:creator>
  <cp:lastModifiedBy>RePack by SPecialiST</cp:lastModifiedBy>
  <cp:revision>67</cp:revision>
  <dcterms:created xsi:type="dcterms:W3CDTF">2018-11-11T17:49:19Z</dcterms:created>
  <dcterms:modified xsi:type="dcterms:W3CDTF">2021-02-21T21:20:56Z</dcterms:modified>
</cp:coreProperties>
</file>