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6" r:id="rId4"/>
    <p:sldId id="267" r:id="rId5"/>
    <p:sldId id="265" r:id="rId6"/>
    <p:sldId id="264" r:id="rId7"/>
    <p:sldId id="263" r:id="rId8"/>
    <p:sldId id="260" r:id="rId9"/>
    <p:sldId id="269" r:id="rId10"/>
    <p:sldId id="268" r:id="rId11"/>
    <p:sldId id="271" r:id="rId12"/>
    <p:sldId id="272" r:id="rId13"/>
    <p:sldId id="273" r:id="rId14"/>
    <p:sldId id="259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9" d="100"/>
          <a:sy n="99" d="100"/>
        </p:scale>
        <p:origin x="-127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5002" y="944941"/>
            <a:ext cx="7177869" cy="23876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848" y="3424616"/>
            <a:ext cx="591269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6005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7034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255" y="808988"/>
            <a:ext cx="7014096" cy="2852737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1255" y="3688713"/>
            <a:ext cx="7014096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3351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48554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1109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3402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254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4819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1934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5174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59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464024"/>
            <a:ext cx="7886700" cy="12266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morning" dir="t"/>
            </a:scene3d>
            <a:sp3d extrusionH="57150" prstMaterial="matte">
              <a:bevelT w="38100" h="38100"/>
            </a:sp3d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575A9-F7C3-4CB7-BCA3-710980AC6BC5}" type="datetimeFigureOut">
              <a:rPr lang="ru-RU" smtClean="0"/>
              <a:pPr/>
              <a:t>28.12.2021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ECDA6-CEA2-4843-B8AB-B5E01A1B12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3169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9592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Intro " panose="020000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img-fotki.yandex.ru/get/4914/28257045.628/0_710e5_e63e9ba2_XL.jpg" TargetMode="External"/><Relationship Id="rId3" Type="http://schemas.openxmlformats.org/officeDocument/2006/relationships/hyperlink" Target="http://www.playcast.ru/uploads/2018/03/11/24825653.png" TargetMode="External"/><Relationship Id="rId7" Type="http://schemas.openxmlformats.org/officeDocument/2006/relationships/hyperlink" Target="https://i.pinimg.com/564x/63/05/5c/63055c2b4b8c82c4a2ebdf756e18d80b.jpg" TargetMode="External"/><Relationship Id="rId2" Type="http://schemas.openxmlformats.org/officeDocument/2006/relationships/hyperlink" Target="https://i.pinimg.com/564x/19/94/0f/19940f35e8247112d68b9e39b5b98fc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mg-fotki.yandex.ru/get/6732/96594199.5cb/0_d76db_e9980836_orig.png" TargetMode="External"/><Relationship Id="rId5" Type="http://schemas.openxmlformats.org/officeDocument/2006/relationships/hyperlink" Target="https://i.pinimg.com/564x/5e/66/90/5e6690380bcc1df6f3fc8857a445504a.jpg" TargetMode="External"/><Relationship Id="rId4" Type="http://schemas.openxmlformats.org/officeDocument/2006/relationships/hyperlink" Target="https://i.ya-webdesign.com/images/pearl-string-png-5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94B225-C55B-46F4-9333-95D9E2E12C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Мастер-класс по теме:</a:t>
            </a:r>
            <a:br>
              <a:rPr lang="ru-RU" sz="4000" dirty="0" smtClean="0"/>
            </a:br>
            <a:r>
              <a:rPr lang="ru-RU" sz="4000" dirty="0" smtClean="0"/>
              <a:t>«Изготовление оберега </a:t>
            </a:r>
            <a:br>
              <a:rPr lang="ru-RU" sz="4000" dirty="0" smtClean="0"/>
            </a:br>
            <a:r>
              <a:rPr lang="ru-RU" sz="4000" dirty="0" smtClean="0"/>
              <a:t>«</a:t>
            </a:r>
            <a:r>
              <a:rPr lang="ru-RU" sz="4000" dirty="0" err="1" smtClean="0"/>
              <a:t>Веничек-домовушка</a:t>
            </a:r>
            <a:r>
              <a:rPr lang="ru-RU" sz="4000" smtClean="0"/>
              <a:t>»»</a:t>
            </a: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8E880AB-F8EC-4450-9BDF-50878D2BF9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ru-RU" b="1" i="1" dirty="0" smtClean="0">
                <a:solidFill>
                  <a:srgbClr val="996600"/>
                </a:solidFill>
              </a:rPr>
              <a:t>Подготовила: </a:t>
            </a:r>
          </a:p>
          <a:p>
            <a:pPr algn="l"/>
            <a:r>
              <a:rPr lang="ru-RU" b="1" i="1" dirty="0" smtClean="0">
                <a:solidFill>
                  <a:srgbClr val="996600"/>
                </a:solidFill>
              </a:rPr>
              <a:t>педагог дополнительного образования </a:t>
            </a:r>
          </a:p>
          <a:p>
            <a:pPr algn="l"/>
            <a:r>
              <a:rPr lang="ru-RU" b="1" i="1" dirty="0" smtClean="0">
                <a:solidFill>
                  <a:srgbClr val="996600"/>
                </a:solidFill>
              </a:rPr>
              <a:t>МБУ ДО ЦВР «Гармония» г.Тихорецка</a:t>
            </a:r>
          </a:p>
          <a:p>
            <a:pPr algn="l"/>
            <a:r>
              <a:rPr lang="ru-RU" b="1" i="1" dirty="0" smtClean="0">
                <a:solidFill>
                  <a:srgbClr val="996600"/>
                </a:solidFill>
              </a:rPr>
              <a:t>Борисенко С.М.</a:t>
            </a:r>
            <a:endParaRPr lang="ru-RU" b="1" i="1" dirty="0">
              <a:solidFill>
                <a:srgbClr val="996600"/>
              </a:solidFill>
            </a:endParaRP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09661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rgbClr val="996600"/>
                </a:solidFill>
              </a:rPr>
              <a:t>В славянской мифологии важная роль отводилась различным духам. В жилище человека, согласно древним поверьям, помимо людей, обитал невидимый дух, домовой — хранитель домашнего очага, защищающий дом от напастей и разорения. Метла, или веник, вычищающий из дома сор, считался главным орудием домового. Проверенная столетиями традиция защищать и украшать свой дом с помощью оберегов дошла и до нашего времени. </a:t>
            </a:r>
          </a:p>
        </p:txBody>
      </p:sp>
      <p:pic>
        <p:nvPicPr>
          <p:cNvPr id="13" name="Содержимое 12" descr="scale_12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29389" y="1674373"/>
            <a:ext cx="4312118" cy="45846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71143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и инструменты: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i="1" dirty="0" smtClean="0">
                <a:solidFill>
                  <a:srgbClr val="996600"/>
                </a:solidFill>
              </a:rPr>
              <a:t>Для изготовления веничка - </a:t>
            </a:r>
            <a:r>
              <a:rPr lang="ru-RU" b="1" i="1" dirty="0" err="1" smtClean="0">
                <a:solidFill>
                  <a:srgbClr val="996600"/>
                </a:solidFill>
              </a:rPr>
              <a:t>домовушки</a:t>
            </a:r>
            <a:r>
              <a:rPr lang="ru-RU" b="1" i="1" dirty="0" smtClean="0">
                <a:solidFill>
                  <a:srgbClr val="996600"/>
                </a:solidFill>
              </a:rPr>
              <a:t>, нам понадобятся материалы:</a:t>
            </a:r>
            <a:br>
              <a:rPr lang="ru-RU" b="1" i="1" dirty="0" smtClean="0">
                <a:solidFill>
                  <a:srgbClr val="996600"/>
                </a:solidFill>
              </a:rPr>
            </a:br>
            <a:r>
              <a:rPr lang="ru-RU" b="1" i="1" dirty="0" smtClean="0">
                <a:solidFill>
                  <a:srgbClr val="996600"/>
                </a:solidFill>
              </a:rPr>
              <a:t>зёрна кофе, семечки подсолнуха, пшеничный колосок, фасоль, сушеные ягоды, сухой красный перец, сухоцветы, лавровый лист, искусственный цветок подсолнуха,  искусственные листики, тесьма, джутовый шпагат или пряжа коричневого цвета, атласная лента.</a:t>
            </a:r>
          </a:p>
          <a:p>
            <a:r>
              <a:rPr lang="ru-RU" b="1" i="1" dirty="0" smtClean="0">
                <a:solidFill>
                  <a:srgbClr val="996600"/>
                </a:solidFill>
              </a:rPr>
              <a:t>Инструменты: ножницы, линейка, карандаш, клеевой пистолет.</a:t>
            </a:r>
            <a:br>
              <a:rPr lang="ru-RU" b="1" i="1" dirty="0" smtClean="0">
                <a:solidFill>
                  <a:srgbClr val="996600"/>
                </a:solidFill>
              </a:rPr>
            </a:br>
            <a:r>
              <a:rPr lang="ru-RU" b="1" i="1" dirty="0" smtClean="0">
                <a:solidFill>
                  <a:srgbClr val="996600"/>
                </a:solidFill>
              </a:rPr>
              <a:t/>
            </a:r>
            <a:br>
              <a:rPr lang="ru-RU" b="1" i="1" dirty="0" smtClean="0">
                <a:solidFill>
                  <a:srgbClr val="996600"/>
                </a:solidFill>
              </a:rPr>
            </a:br>
            <a:endParaRPr lang="ru-RU" b="1" i="1" dirty="0">
              <a:solidFill>
                <a:srgbClr val="996600"/>
              </a:solidFill>
            </a:endParaRPr>
          </a:p>
        </p:txBody>
      </p:sp>
      <p:pic>
        <p:nvPicPr>
          <p:cNvPr id="11" name="Содержимое 10" descr="i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38914" y="1780674"/>
            <a:ext cx="3977288" cy="4023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Свойства оберега:</a:t>
            </a:r>
            <a:endParaRPr lang="ru-RU" dirty="0"/>
          </a:p>
        </p:txBody>
      </p:sp>
      <p:pic>
        <p:nvPicPr>
          <p:cNvPr id="12" name="Содержимое 11" descr="20211017 1013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49" y="1799924"/>
            <a:ext cx="4150855" cy="3907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996600"/>
                </a:solidFill>
              </a:rPr>
              <a:t>веник, подвешенный вверх метёлкой - к деньгам,</a:t>
            </a:r>
          </a:p>
          <a:p>
            <a:r>
              <a:rPr lang="ru-RU" b="1" i="1" dirty="0" smtClean="0">
                <a:solidFill>
                  <a:srgbClr val="996600"/>
                </a:solidFill>
              </a:rPr>
              <a:t> подвешенный возле двери метёлкой вниз - выметал из дома нечистую силу, болезни, горе и напасти.</a:t>
            </a:r>
            <a:endParaRPr lang="ru-RU" b="1" i="1" dirty="0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7" name="Содержимое 6" descr="20211016 21152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1896177"/>
            <a:ext cx="3886200" cy="3562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996600"/>
                </a:solidFill>
              </a:rPr>
              <a:t>Делаем заготовки из картона: </a:t>
            </a:r>
          </a:p>
          <a:p>
            <a:r>
              <a:rPr lang="ru-RU" b="1" i="1" dirty="0" smtClean="0">
                <a:solidFill>
                  <a:srgbClr val="996600"/>
                </a:solidFill>
              </a:rPr>
              <a:t>для веника - 14х10;</a:t>
            </a:r>
          </a:p>
          <a:p>
            <a:r>
              <a:rPr lang="ru-RU" b="1" i="1" dirty="0" smtClean="0">
                <a:solidFill>
                  <a:srgbClr val="996600"/>
                </a:solidFill>
              </a:rPr>
              <a:t>для бороды - 5х10;</a:t>
            </a:r>
          </a:p>
          <a:p>
            <a:r>
              <a:rPr lang="ru-RU" b="1" i="1" dirty="0" smtClean="0">
                <a:solidFill>
                  <a:srgbClr val="996600"/>
                </a:solidFill>
              </a:rPr>
              <a:t>для челки – 3х10.</a:t>
            </a:r>
            <a:endParaRPr lang="ru-RU" b="1" i="1" dirty="0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изготовления:</a:t>
            </a:r>
            <a:endParaRPr lang="ru-RU" dirty="0"/>
          </a:p>
        </p:txBody>
      </p:sp>
      <p:pic>
        <p:nvPicPr>
          <p:cNvPr id="7" name="Содержимое 6" descr="20211016 2120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28650" y="2543969"/>
            <a:ext cx="3886200" cy="2914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996600"/>
                </a:solidFill>
              </a:rPr>
              <a:t>Обматываем джутовым шпагатом вокруг заготовки для веничка-20 раз, для бороды и чёлки – по 10 раз. Верх намотки завязываем шпагатом , низ разрезаем. </a:t>
            </a:r>
            <a:endParaRPr lang="ru-RU" b="1" i="1" dirty="0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Этапы </a:t>
            </a:r>
            <a:r>
              <a:rPr lang="ru-RU" sz="3100" dirty="0" err="1" smtClean="0"/>
              <a:t>изготовления:</a:t>
            </a:r>
            <a:r>
              <a:rPr lang="ru-RU" sz="3100" i="1" dirty="0" err="1" smtClean="0">
                <a:solidFill>
                  <a:srgbClr val="996600"/>
                </a:solidFill>
              </a:rPr>
              <a:t>Веничек</a:t>
            </a:r>
            <a:r>
              <a:rPr lang="ru-RU" sz="3100" i="1" dirty="0" smtClean="0">
                <a:solidFill>
                  <a:srgbClr val="996600"/>
                </a:solidFill>
              </a:rPr>
              <a:t> складываем вдвое и проматываем атласной лентой длиной 10см.. </a:t>
            </a:r>
            <a:r>
              <a:rPr lang="ru-RU" i="1" dirty="0" smtClean="0">
                <a:solidFill>
                  <a:srgbClr val="996600"/>
                </a:solidFill>
              </a:rPr>
              <a:t/>
            </a:r>
            <a:br>
              <a:rPr lang="ru-RU" i="1" dirty="0" smtClean="0">
                <a:solidFill>
                  <a:srgbClr val="996600"/>
                </a:solidFill>
              </a:rPr>
            </a:br>
            <a:endParaRPr lang="ru-RU" dirty="0"/>
          </a:p>
        </p:txBody>
      </p:sp>
      <p:pic>
        <p:nvPicPr>
          <p:cNvPr id="7" name="Содержимое 6" descr="20211016 2130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Этапы изготовления: </a:t>
            </a:r>
            <a:br>
              <a:rPr lang="ru-RU" sz="3100" dirty="0" smtClean="0"/>
            </a:br>
            <a:r>
              <a:rPr lang="ru-RU" sz="3100" i="1" dirty="0" smtClean="0">
                <a:solidFill>
                  <a:srgbClr val="996600"/>
                </a:solidFill>
              </a:rPr>
              <a:t>разбираем метёлку веника по 5 нитей и закрепляем.</a:t>
            </a:r>
            <a:r>
              <a:rPr lang="ru-RU" i="1" dirty="0" smtClean="0">
                <a:solidFill>
                  <a:srgbClr val="996600"/>
                </a:solidFill>
              </a:rPr>
              <a:t/>
            </a:r>
            <a:br>
              <a:rPr lang="ru-RU" i="1" dirty="0" smtClean="0">
                <a:solidFill>
                  <a:srgbClr val="996600"/>
                </a:solidFill>
              </a:rPr>
            </a:br>
            <a:endParaRPr lang="ru-RU" dirty="0"/>
          </a:p>
        </p:txBody>
      </p:sp>
      <p:pic>
        <p:nvPicPr>
          <p:cNvPr id="7" name="Содержимое 6" descr="20211016 2142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одержимое 5"/>
          <p:cNvSpPr>
            <a:spLocks noGrp="1"/>
          </p:cNvSpPr>
          <p:nvPr>
            <p:ph sz="half" idx="4294967295"/>
          </p:nvPr>
        </p:nvSpPr>
        <p:spPr>
          <a:xfrm flipH="1">
            <a:off x="9143999" y="5698155"/>
            <a:ext cx="798897" cy="478807"/>
          </a:xfrm>
        </p:spPr>
        <p:txBody>
          <a:bodyPr/>
          <a:lstStyle/>
          <a:p>
            <a:endParaRPr lang="ru-RU" b="1" i="1" dirty="0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Этапы изготовления: </a:t>
            </a:r>
            <a:br>
              <a:rPr lang="ru-RU" dirty="0" smtClean="0"/>
            </a:br>
            <a:r>
              <a:rPr lang="ru-RU" i="1" dirty="0" smtClean="0">
                <a:solidFill>
                  <a:srgbClr val="996600"/>
                </a:solidFill>
              </a:rPr>
              <a:t>делаем бороду и чёлку.</a:t>
            </a:r>
            <a:br>
              <a:rPr lang="ru-RU" i="1" dirty="0" smtClean="0">
                <a:solidFill>
                  <a:srgbClr val="996600"/>
                </a:solidFill>
              </a:rPr>
            </a:br>
            <a:endParaRPr lang="ru-RU" dirty="0"/>
          </a:p>
        </p:txBody>
      </p:sp>
      <p:pic>
        <p:nvPicPr>
          <p:cNvPr id="5" name="Содержимое 4" descr="20211016 2146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5257800" y="1825625"/>
            <a:ext cx="3886200" cy="4351338"/>
          </a:xfrm>
        </p:spPr>
        <p:txBody>
          <a:bodyPr/>
          <a:lstStyle/>
          <a:p>
            <a:endParaRPr lang="ru-RU" b="1" i="1" dirty="0">
              <a:solidFill>
                <a:srgbClr val="9966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Этапы </a:t>
            </a:r>
            <a:r>
              <a:rPr lang="ru-RU" sz="3100" dirty="0" err="1" smtClean="0"/>
              <a:t>изготовления:</a:t>
            </a:r>
            <a:r>
              <a:rPr lang="ru-RU" sz="3100" i="1" dirty="0" err="1" smtClean="0">
                <a:solidFill>
                  <a:srgbClr val="996600"/>
                </a:solidFill>
              </a:rPr>
              <a:t>концы</a:t>
            </a:r>
            <a:r>
              <a:rPr lang="ru-RU" sz="3100" i="1" dirty="0" smtClean="0">
                <a:solidFill>
                  <a:srgbClr val="996600"/>
                </a:solidFill>
              </a:rPr>
              <a:t> джутового шпагата распускаем.</a:t>
            </a:r>
            <a:r>
              <a:rPr lang="ru-RU" i="1" dirty="0" smtClean="0">
                <a:solidFill>
                  <a:srgbClr val="996600"/>
                </a:solidFill>
              </a:rPr>
              <a:t/>
            </a:r>
            <a:br>
              <a:rPr lang="ru-RU" i="1" dirty="0" smtClean="0">
                <a:solidFill>
                  <a:srgbClr val="996600"/>
                </a:solidFill>
              </a:rPr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5257800" y="1825625"/>
            <a:ext cx="3886200" cy="4351338"/>
          </a:xfrm>
        </p:spPr>
        <p:txBody>
          <a:bodyPr/>
          <a:lstStyle/>
          <a:p>
            <a:endParaRPr lang="ru-RU" b="1" i="1" dirty="0">
              <a:solidFill>
                <a:srgbClr val="996600"/>
              </a:solidFill>
            </a:endParaRPr>
          </a:p>
        </p:txBody>
      </p:sp>
      <p:pic>
        <p:nvPicPr>
          <p:cNvPr id="7" name="Содержимое 6" descr="20211016 2156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Этапы изготовления: ровняем бороду, чёлку и приклеиваем все детали. </a:t>
            </a:r>
            <a:endParaRPr lang="ru-RU" sz="2800" dirty="0"/>
          </a:p>
        </p:txBody>
      </p:sp>
      <p:pic>
        <p:nvPicPr>
          <p:cNvPr id="9" name="Содержимое 8" descr="20211016 2154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Этапы изготовления: начинаем приклеивать зёрна кофе. </a:t>
            </a:r>
            <a:endParaRPr lang="ru-RU" dirty="0"/>
          </a:p>
        </p:txBody>
      </p:sp>
      <p:pic>
        <p:nvPicPr>
          <p:cNvPr id="9" name="Содержимое 8" descr="20211017 000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Этапы </a:t>
            </a:r>
            <a:r>
              <a:rPr lang="ru-RU" sz="2800" dirty="0" err="1" smtClean="0"/>
              <a:t>изготовления:приклеиваем</a:t>
            </a:r>
            <a:r>
              <a:rPr lang="ru-RU" sz="2800" dirty="0" smtClean="0"/>
              <a:t> остальные декоративные элементы.</a:t>
            </a:r>
            <a:endParaRPr lang="ru-RU" sz="2800" dirty="0"/>
          </a:p>
        </p:txBody>
      </p:sp>
      <p:pic>
        <p:nvPicPr>
          <p:cNvPr id="9" name="Содержимое 8" descr="20211017 001919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ЖЕЛАЮ ТВОРЧЕСКИХ УСПЕХОВ!!!</a:t>
            </a:r>
            <a:br>
              <a:rPr lang="ru-RU" i="1" dirty="0" smtClean="0"/>
            </a:br>
            <a:endParaRPr lang="ru-RU" i="1" dirty="0"/>
          </a:p>
        </p:txBody>
      </p:sp>
      <p:pic>
        <p:nvPicPr>
          <p:cNvPr id="7" name="Содержимое 6" descr="20211017 1013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71108" y="1825625"/>
            <a:ext cx="5801784" cy="435133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710C8C-CFFE-4691-A1F5-ABE0CDC42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Ссылки на использованные материалы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F599B25-B19F-48E9-95E9-2F5100EC3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2400" dirty="0" smtClean="0">
                <a:hlinkClick r:id="rId2"/>
              </a:rPr>
              <a:t>https://im0-tub-ru.yandex.net/i?id=6573a98726acda16ce5940dff4d47c2c-l&amp;ref=rim&amp;n=13&amp;w=1080&amp;h=945</a:t>
            </a:r>
            <a:endParaRPr lang="ru-RU" sz="2400" dirty="0" smtClean="0">
              <a:hlinkClick r:id="rId2"/>
            </a:endParaRPr>
          </a:p>
          <a:p>
            <a:r>
              <a:rPr lang="en-US" sz="2400" dirty="0" smtClean="0">
                <a:hlinkClick r:id="rId2"/>
              </a:rPr>
              <a:t>https://ae01.alicdn.com/kf/HTB1oLE3x8yWBuNkSmFPq6xguVXa9/-.jpg_q50.jpg</a:t>
            </a:r>
            <a:endParaRPr lang="ru-RU" sz="2400" dirty="0" smtClean="0">
              <a:hlinkClick r:id="rId2"/>
            </a:endParaRPr>
          </a:p>
          <a:p>
            <a:r>
              <a:rPr lang="en-US" sz="2400" dirty="0" smtClean="0">
                <a:hlinkClick r:id="rId2"/>
              </a:rPr>
              <a:t>https://avatars.mds.yandex.net/get-zen_doc/1542122/pub_603f4725063b6456b131b311_603f514c3f8405597f467177/scale_1200</a:t>
            </a:r>
            <a:endParaRPr lang="ru-RU" sz="2400" dirty="0" smtClean="0">
              <a:hlinkClick r:id="rId2"/>
            </a:endParaRPr>
          </a:p>
          <a:p>
            <a:r>
              <a:rPr lang="en-US" sz="2400" dirty="0" smtClean="0">
                <a:hlinkClick r:id="rId2"/>
              </a:rPr>
              <a:t>https</a:t>
            </a:r>
            <a:r>
              <a:rPr lang="en-US" sz="2400" dirty="0">
                <a:hlinkClick r:id="rId2"/>
              </a:rPr>
              <a:t>://i.pinimg.com/564x/19/94/0f/19940f35e8247112d68b9e39b5b98fc3.jpg</a:t>
            </a:r>
            <a:endParaRPr lang="ru-RU" sz="2400" dirty="0"/>
          </a:p>
          <a:p>
            <a:r>
              <a:rPr lang="en-US" sz="2400" dirty="0">
                <a:hlinkClick r:id="rId3"/>
              </a:rPr>
              <a:t>http://www.playcast.ru/uploads/2018/03/11/24825653.png</a:t>
            </a:r>
            <a:endParaRPr lang="ru-RU" sz="2400" dirty="0"/>
          </a:p>
          <a:p>
            <a:r>
              <a:rPr lang="en-US" sz="2400" dirty="0">
                <a:hlinkClick r:id="rId4"/>
              </a:rPr>
              <a:t>https://i.ya-webdesign.com/images/pearl-string-png-5.png</a:t>
            </a:r>
            <a:endParaRPr lang="ru-RU" sz="2400" dirty="0"/>
          </a:p>
          <a:p>
            <a:r>
              <a:rPr lang="en-US" sz="2400" dirty="0">
                <a:hlinkClick r:id="rId5"/>
              </a:rPr>
              <a:t>https://i.pinimg.com/564x/5e/66/90/5e6690380bcc1df6f3fc8857a445504a.jpg</a:t>
            </a:r>
            <a:endParaRPr lang="ru-RU" sz="2400" dirty="0"/>
          </a:p>
          <a:p>
            <a:r>
              <a:rPr lang="en-US" sz="2400" dirty="0">
                <a:hlinkClick r:id="rId6"/>
              </a:rPr>
              <a:t>https://img-fotki.yandex.ru/get/6732/96594199.5cb/0_d76db_e9980836_orig.png</a:t>
            </a:r>
            <a:endParaRPr lang="ru-RU" sz="2400" dirty="0"/>
          </a:p>
          <a:p>
            <a:r>
              <a:rPr lang="en-US" sz="2400" dirty="0">
                <a:hlinkClick r:id="rId7"/>
              </a:rPr>
              <a:t>https://i.pinimg.com/564x/63/05/5c/63055c2b4b8c82c4a2ebdf756e18d80b.jpg</a:t>
            </a:r>
            <a:endParaRPr lang="ru-RU" sz="2400" dirty="0"/>
          </a:p>
          <a:p>
            <a:r>
              <a:rPr lang="en-US" sz="2400" dirty="0">
                <a:hlinkClick r:id="rId8"/>
              </a:rPr>
              <a:t>https://img-fotki.yandex.ru/get/4914/28257045.628/0_710e5_e63e9ba2_XL.jpg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22316210"/>
      </p:ext>
    </p:extLst>
  </p:cSld>
  <p:clrMapOvr>
    <a:masterClrMapping/>
  </p:clrMapOvr>
</p:sld>
</file>

<file path=ppt/theme/theme1.xml><?xml version="1.0" encoding="utf-8"?>
<a:theme xmlns:a="http://schemas.openxmlformats.org/drawingml/2006/main" name="Дары осени4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Дары осени3.potx" id="{E0332A1F-38D3-4416-8A29-04A617297147}" vid="{4BC1140C-74A7-44BC-A89D-CD5C5D2E169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Дары осени4</Template>
  <TotalTime>163</TotalTime>
  <Words>247</Words>
  <Application>Microsoft Office PowerPoint</Application>
  <PresentationFormat>Экран (4:3)</PresentationFormat>
  <Paragraphs>38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Дары осени4</vt:lpstr>
      <vt:lpstr>Мастер-класс по теме: «Изготовление оберега  «Веничек-домовушка»»</vt:lpstr>
      <vt:lpstr>Слайд 2</vt:lpstr>
      <vt:lpstr>Материалы и инструменты:</vt:lpstr>
      <vt:lpstr>Свойства оберега:</vt:lpstr>
      <vt:lpstr>Этапы изготовления:</vt:lpstr>
      <vt:lpstr>Этапы изготовления:</vt:lpstr>
      <vt:lpstr> Этапы изготовления:Веничек складываем вдвое и проматываем атласной лентой длиной 10см..  </vt:lpstr>
      <vt:lpstr> Этапы изготовления:  разбираем метёлку веника по 5 нитей и закрепляем. </vt:lpstr>
      <vt:lpstr> Этапы изготовления:  делаем бороду и чёлку. </vt:lpstr>
      <vt:lpstr> Этапы изготовления:концы джутового шпагата распускаем. </vt:lpstr>
      <vt:lpstr>Этапы изготовления: ровняем бороду, чёлку и приклеиваем все детали. </vt:lpstr>
      <vt:lpstr>Этапы изготовления: начинаем приклеивать зёрна кофе. </vt:lpstr>
      <vt:lpstr>Этапы изготовления:приклеиваем остальные декоративные элементы.</vt:lpstr>
      <vt:lpstr> ЖЕЛАЮ ТВОРЧЕСКИХ УСПЕХОВ!!! </vt:lpstr>
      <vt:lpstr>Ссылки на использованные материалы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урожай</dc:title>
  <dc:creator>Марина</dc:creator>
  <cp:lastModifiedBy>Витёк</cp:lastModifiedBy>
  <cp:revision>32</cp:revision>
  <dcterms:created xsi:type="dcterms:W3CDTF">2019-07-30T16:07:19Z</dcterms:created>
  <dcterms:modified xsi:type="dcterms:W3CDTF">2021-12-28T10:11:02Z</dcterms:modified>
</cp:coreProperties>
</file>