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34888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система развития физических качеств и формирования УУД у учащихся 1-4 классов на уроках физической культуры.</a:t>
            </a:r>
            <a:endParaRPr lang="ru-RU" sz="2400" dirty="0">
              <a:ln>
                <a:solidFill>
                  <a:schemeClr val="tx1"/>
                </a:solidFill>
              </a:ln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«ФОРМУЛА АКТИВНОСТИ»</a:t>
            </a:r>
            <a:endParaRPr lang="ru-RU" sz="4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8024" y="4653136"/>
            <a:ext cx="410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Райхель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Анна Александровна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Должность: учитель физической культуры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«ООШ  №5»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53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Вызовы </a:t>
            </a:r>
            <a: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современного урока физкультуры в начальной школе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7016" y="2348880"/>
            <a:ext cx="8856984" cy="51125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 снижения естественной двигательной активности детей и высокой доли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гиподинамии: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мотивации к регулярным занятиям физической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культурой.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Разный исходный уровень физической подготовленности и координации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формирования не только физических, но и личностных, коммуникативных навыков в соответствии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ФГОС.</a:t>
            </a:r>
          </a:p>
          <a:p>
            <a:pPr marL="0" indent="0" algn="just">
              <a:buNone/>
            </a:pP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методы часто не решают эти задачи в полной мере. Необходим системный игровой подход.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971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и педагогические задачи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412776"/>
            <a:ext cx="9036496" cy="566124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устойчивой мотивации к занятиям физической культурой и гармоничное развитие физических качеств учащихся 1-4 классов через внедрение системно-игровой модели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уроках.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514350" indent="-514350" algn="just">
              <a:lnSpc>
                <a:spcPct val="120000"/>
              </a:lnSpc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Оздоровительные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основных физических качеств (ловкость, быстрота, координация, силовая выносливость) в безопасной игровой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форме.</a:t>
            </a:r>
          </a:p>
          <a:p>
            <a:pPr marL="514350" indent="-514350" algn="just">
              <a:lnSpc>
                <a:spcPct val="120000"/>
              </a:lnSpc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 навыкам командного взаимодействия, соблюдению правил, основам тактического мышления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играх.</a:t>
            </a:r>
          </a:p>
          <a:p>
            <a:pPr marL="514350" indent="-514350" algn="just">
              <a:lnSpc>
                <a:spcPct val="120000"/>
              </a:lnSpc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УУД: личностные (воля, дисциплина), регулятивные (постановка цели в игре), коммуникативные (взаимопомощь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14350" indent="-514350" algn="just">
              <a:lnSpc>
                <a:spcPct val="120000"/>
              </a:lnSpc>
              <a:buFont typeface="+mj-lt"/>
              <a:buAutoNum type="arabicPeriod"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и апробировать банк сюжетно-ролевых игр и эстафет, интегрированных в рабочие программы по ФК для 1-4 классов.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371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1143000"/>
          </a:xfrm>
        </p:spPr>
        <p:txBody>
          <a:bodyPr>
            <a:noAutofit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каких принципах строится система?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484784"/>
            <a:ext cx="8856984" cy="537321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Пять ключевых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принципов: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сюжетности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блок уроков (3-4 занятия) объединен единой темой-приключением («Поход в джунгли», «Спасатели МЧС», «Олимпийская деревня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дифференциации: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игре предусмотрены роли и задания разной сложности (например, в эстафете: один везет мяч, другой бросает в цель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инклюзивности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безопасности: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игр на выбывание. Акцент на сотрудничество. Четкие правила техники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- часть игры.</a:t>
            </a: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цикличности: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Постоянное возвращение к усложненным вариантам ранее изученных игр для отслеживания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20000"/>
              </a:lnSpc>
              <a:buFont typeface="+mj-lt"/>
              <a:buAutoNum type="arabicPeriod"/>
            </a:pP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Связь с другими предметами (окружающий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 - игры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 России,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- счет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очков).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291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24800" cy="1143000"/>
          </a:xfrm>
        </p:spPr>
        <p:txBody>
          <a:bodyPr>
            <a:noAutofit/>
          </a:bodyPr>
          <a:lstStyle/>
          <a:p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выглядит игровой модуль на практике? 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«Экспедиция в Арктику»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63460710"/>
              </p:ext>
            </p:extLst>
          </p:nvPr>
        </p:nvGraphicFramePr>
        <p:xfrm>
          <a:off x="107503" y="1700808"/>
          <a:ext cx="8856984" cy="504056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2952328"/>
                <a:gridCol w="2952328"/>
                <a:gridCol w="2952328"/>
              </a:tblGrid>
              <a:tr h="31422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Этап урока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chemeClr val="bg1"/>
                          </a:solidFill>
                        </a:rPr>
                        <a:t>Сдержание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Решаемые задачи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7480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1. Мотивация (2-3 мин)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Введение в легенду: «Нам нужно доставить груз на полярную станцию!» 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Создание эмоционального настроя, концентрация внимания.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0725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2. </a:t>
                      </a:r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Разминка «Сборы в путь» (5 мин)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Ходьба «по льдинам», бег «от белого медведя», ОРУ «разминка путешественника».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Подготовка организма, развитие координации.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70457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3. </a:t>
                      </a:r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Основная часть «Испытания» (25 мин) 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Игра 1: «Переправа по льдинам» (перенос матов). Игра 2: «Меткий снайпер» (попадание в цель снежками из бумаги). Игра 3: «Буксировка» (парная эстафета). 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Развитие силы, меткости, командной работы.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969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/>
                          </a:solidFill>
                        </a:rPr>
                        <a:t>4. </a:t>
                      </a:r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Завершение «Возвращение домой» (5 мин)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Построение у «костра», дыхательные упражнения, рефлексия: «Что было самым трудным? Кому помогли?».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bg1"/>
                          </a:solidFill>
                          <a:effectLst/>
                        </a:rPr>
                        <a:t>Восстановление, формирование коммуникативных УУД.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9860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нужно для реализации?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712968" cy="51845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(фото коллаж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инвентарь зала (мячи, обручи, скакалки, маты, гимнастические палки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Недорогой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инвентарь: цветные ленты, мягкие поролоновые кубики, цветные конусы, резиновые круги-«кочки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для фонового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сопровождения.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2.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безопасности: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Инструктаж.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планировка зала, обеспечивающая безопасные траектории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разминка и заминка в структуре каждой игры.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80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мы поймем, что проект успешен?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363272" cy="51411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Динамика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 качеств (объективные данные):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сдачи нормативов ГТО (1 ступень) или тестовых упражнений (челночный бег, прыжок в длину, метание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Психолого-педагогические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(анкетирование, наблюдение):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 к уроку ФК (анкета «Интерес к уроку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Социометрические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о сплоченности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класса.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дисциплиной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вовлеченностью.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Методический результат:</a:t>
            </a:r>
          </a:p>
          <a:p>
            <a:pPr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апробирован «Банк игровых модулей» (не менее 10 тем для каждого класса).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514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и развитие проекта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24345" y="1628800"/>
            <a:ext cx="8740143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ученика: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посещаемости и активности на уроке. Уверенность в своих силах. Навык работы в команде.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Готовая эффективная модель работы. Повышение качества образовательного процесса. Снижение дисциплинарных проблем.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класса/школы: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традиции проведения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межклассных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«Игровых марафонов». Популяризация физкультуры среди родителей. Возможность тиражирования модели.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217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внедрения проекта (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2025-2026 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уч. год)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363272" cy="47811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карта: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(Август-Сентябрь): Разработка банка игровых модулей, согласование с рабочей программой.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(Октябрь-Декабрь): Апробация в 1-2 и 3-4 классах (по 2 модуля в каждой параллели). Сбор первичных данных.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(Январь): Корректировка модулей по результатам апробации.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(Февраль-Апрель): Полномасштабная реализация.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(Май): Итоговая диагностика, проведение школьного «Фестиваля игровых видов», подготовка методических рекомендаций.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066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Готовы к сотрудничеству!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8066856" cy="470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«Игра – это не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отдых от серьезного труда, а мощный педагогический инструмент формирования здоровой, активной и гармоничной личности».</a:t>
            </a:r>
            <a:endParaRPr lang="ru-RU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111145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39</TotalTime>
  <Words>595</Words>
  <Application>Microsoft Office PowerPoint</Application>
  <PresentationFormat>Экран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Горизонт</vt:lpstr>
      <vt:lpstr>«ФОРМУЛА АКТИВНОСТИ»</vt:lpstr>
      <vt:lpstr> Вызовы современного урока физкультуры в начальной школе</vt:lpstr>
      <vt:lpstr>Цель и педагогические задачи</vt:lpstr>
      <vt:lpstr>На каких принципах строится система?</vt:lpstr>
      <vt:lpstr>Как выглядит игровой модуль на практике?  «Экспедиция в Арктику»</vt:lpstr>
      <vt:lpstr>Что нужно для реализации?</vt:lpstr>
      <vt:lpstr>Как мы поймем, что проект успешен?</vt:lpstr>
      <vt:lpstr>Результаты и развитие проекта</vt:lpstr>
      <vt:lpstr>Этапы внедрения проекта (2025-2026 уч. год)</vt:lpstr>
      <vt:lpstr>Готовы к сотрудничеству!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«ФОРМУЛА АКТИВНОСТИ»</dc:title>
  <dc:creator>админ</dc:creator>
  <cp:lastModifiedBy>админ</cp:lastModifiedBy>
  <cp:revision>5</cp:revision>
  <dcterms:created xsi:type="dcterms:W3CDTF">2026-01-14T17:05:51Z</dcterms:created>
  <dcterms:modified xsi:type="dcterms:W3CDTF">2026-01-14T17:55:59Z</dcterms:modified>
</cp:coreProperties>
</file>