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7" r:id="rId7"/>
    <p:sldId id="258" r:id="rId8"/>
    <p:sldId id="259" r:id="rId9"/>
    <p:sldId id="260" r:id="rId10"/>
    <p:sldId id="266" r:id="rId11"/>
    <p:sldId id="265" r:id="rId12"/>
    <p:sldId id="268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17744" y="215605"/>
            <a:ext cx="7902727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 образовательное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                                                                                                                                        «Детский сад «Ёлочка»                                                                                                                                                                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г.Тарко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–Сале 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Пуровского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самообразования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нравственных качеств у детей старшего дошкольного возраста (подготовительная группа) посредством русских народных сказок и сказок русских поэтов»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Сказки – это зернышко, из которого</a:t>
            </a:r>
          </a:p>
          <a:p>
            <a:pPr algn="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прорастает эмоциональная оценка</a:t>
            </a:r>
          </a:p>
          <a:p>
            <a:pPr algn="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ребенком жизненных явлений”.</a:t>
            </a:r>
          </a:p>
          <a:p>
            <a:pPr algn="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Сухомлинский</a:t>
            </a:r>
          </a:p>
          <a:p>
            <a:pPr algn="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Осянина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И.Н.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Тарко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-Сале </a:t>
            </a:r>
          </a:p>
          <a:p>
            <a:pPr algn="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47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188640"/>
            <a:ext cx="860444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Воспитывать у детей старшего дошкольного возраста: любовь к русским народным, авторским сказкам.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Желание слушать сказки; развитие у детей устойчивого интереса к сказке, как к произведению искусства; раскрытие совместного творчества детей и родителей.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Создать условия для духовно - нравственного развития детей.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Способствовать коррекции нарушения эмоционально - волевой сферы детей в процессе художественной и продуктивной деятельности, связанной с нравственным содержанием сказки.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образный строй речи, обогащать словарный запас, формировать навыки связной речи 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способность детей отличать хорошее от плохого в сказке и в жизни;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у детей милосердие, умение уступать, помогать друг другу и с благодарностью принимать помощь;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трудолюбие, умение и желание доводить начатое дело до кон</a:t>
            </a:r>
            <a:r>
              <a:rPr lang="ru-RU" sz="2000" dirty="0"/>
              <a:t>ца, 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уважением относится к результатам чужого и своего труда;</a:t>
            </a:r>
          </a:p>
          <a:p>
            <a:r>
              <a:rPr lang="ru-RU" dirty="0"/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эстетический вкус, умение видеть, ценить и беречь красоту.</a:t>
            </a:r>
          </a:p>
        </p:txBody>
      </p:sp>
    </p:spTree>
    <p:extLst>
      <p:ext uri="{BB962C8B-B14F-4D97-AF65-F5344CB8AC3E}">
        <p14:creationId xmlns:p14="http://schemas.microsoft.com/office/powerpoint/2010/main" val="281109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79" y="8807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0249" y="116632"/>
            <a:ext cx="903649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    работы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Пополнение библиотеки группы новыми красочными книгами с русскими народными сказками.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Рассматривание иллюстраций к русским народным сказкам.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Дидактическая игра «Назови сказку по главному герою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Чтение и пересказ русских народных сказок: «Волк и семеро козлят», «Колобок», «Кривая уточка», «Покати горошек», «Мужик и барин».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Применение цитат из сказок в режимных моментах.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Дидактическая игра «Угадай из какой сказки прочитан отрывок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Ноябрь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/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Чтение и обсуждение русских народных сказок «Сестрица Аленушка и братец Иванушка», «Каша из топора», «Крошечка-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хаврошечка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«Елена Премудрая», «Волшебная дудочка».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Разгадывание загадок на тему: «Герои русских народных сказок», попробовать сочинить самому загадку.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Дидактическая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«Из какой сказки герой?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Составление списка добрых дел «Мои добрые дела»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Добавить в театральный уголок новые костюмы, маски, атрибуты.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Настольно - печатные игры по мотивам сказок (разрезные картинки, лото и др.) 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28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88640"/>
            <a:ext cx="867645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Январь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Просмотр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мультфильмов по мотивам русских народных сказок: «Что такое хорошо и что такое плохо? », «Волчище серый хвостище», «Волшебная птица», «Горе, не беда»,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Молодильные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яблоки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Прослушивание аудиозаписей русских народных сказок «Лиса и Котофей Иванович», «Колобок»,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Жихарка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«Летучий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корабль».Обсуждение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сказок.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Рассказывание детям р. н. с. «Снегурочка» и рассматривание иллюстраций к ней.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Раскрашивание картинок по мотивам русских народных сказок.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Сочинение вместе с детьми сказки: «Если бы я был (а) волшебником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Чтение русских народных сказок: «У страха глаза велики», «Царевна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Несмеяна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«По щучьему веленью», «Хитрая наука».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Обыгрывание знакомых сказок.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Апрель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Чтение русских народных сказок: «Гуси-лебеди», «Никита Кожемяка», «Лиса и журавль», «Вершки и корешки», «Как лиса училась летать».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Изобразительная деятельность: рисование иллюстрации к любимой сказке.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Инсценировка русской народной сказки «Волк и семеро козлят» на новый лад (с музыкальным сопровождением) 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Подготовка кукольного театра и показ дошкольникам сказки «Колобок».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93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260648"/>
            <a:ext cx="83529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работы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</a:t>
            </a:r>
          </a:p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для родителей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«Стихи о книгах»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«Как превратить чтение в удовольствие»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«Пословицы и загадки о книгах»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«Роль сказки в развитии и воспитании ребенка»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«Почему дети рвут книги»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«Ребенок и книга»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«Взаимодействие ребенка и взрослого при чтении книг»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2.Разработаны методические разработки (картотеки, игры, этюды, эмоции,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и.т.д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3.Рисование с родителями персонажей из сказок.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Изготовление театра на стаканчиках и шпателях.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Брей – ринг по сказкам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69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8260" y="342478"/>
            <a:ext cx="88204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педагогами.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Распространение передового педагогического опыта. Отчет о проделанной работе (сдать в письменном виде).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Памятка	в течении года.     «Как выбрать полезную сказку для малыша».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Консультации в течении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«Воспитание трудолюбия, послушания и ответственности через сказку».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«Роль сказок в развитии детей».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«Книга-лучший друг»</a:t>
            </a:r>
          </a:p>
        </p:txBody>
      </p:sp>
    </p:spTree>
    <p:extLst>
      <p:ext uri="{BB962C8B-B14F-4D97-AF65-F5344CB8AC3E}">
        <p14:creationId xmlns:p14="http://schemas.microsoft.com/office/powerpoint/2010/main" val="408986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612844"/>
            <a:ext cx="8892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Азбука нравственного  воспитания / под ред. И. 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Каирова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Омск : Русь, 2009. – 48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Артюхова, И. С. Ценности и воспитание / И. С. Артюхова // Педагогика, – 2009. – № 4. – С. 181-183.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Асташова, Н. А. Учитель: проблема выбора и формирования ценностей / Н. А. Асташова. – Воронеж : Сфера, – 2010. – 58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Божович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Л. И. Личность  и ее формирование в детском возрасте / Л. И.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Божович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 : Питер, 2008. – 750 с.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Зинкевич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-Евстигнеева Т. Д. Практикум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СПб.: Речь, 2000. – 112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Козлова С.А., Куликова Т.А. Дошкольная педагогика: Учебное пособие. М.: Академия, 2002. – 416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Нравственное воспитание в детском саду / Под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ред.В.Г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Нечаевой. - М.: Сфера, 2002. - с.185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.Нравственное воспитание: Проблемы теории и практики /Отв.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ред.А.К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Уледов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М.: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2004. - 142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Вачков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И. В. Основы технологии группового тренинга с детьми / И. 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Вачков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 : Филин, 2004. – 412 с.</a:t>
            </a:r>
          </a:p>
        </p:txBody>
      </p:sp>
    </p:spTree>
    <p:extLst>
      <p:ext uri="{BB962C8B-B14F-4D97-AF65-F5344CB8AC3E}">
        <p14:creationId xmlns:p14="http://schemas.microsoft.com/office/powerpoint/2010/main" val="367038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8481" y="372432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Гаврилов, В. А. Проблемы  нравственного воспитания  в педагогической науке / В. А. Гаврилов. – Кишинев :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Тимпул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2007. – 169 с.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Гурова, Р. Г. Нравственные проблемы воспитания / Р. Г. Гурова. – М. : Педагогика, 2011. – 247 с.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Клингаль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 В. Воспитание нравственной личности /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Клингаль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// Народное образование. – 2001. – № 2. – С. 158-159.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Никаноров, Н. Д. Ценности как основа нравственного воспитания / Н. Д. Никаноров // Педагогика. – 2008. – № 3 – С. 3-10.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Соловейчик, С.Л. Нравственное воспитание дошкольников/С.Л. Соловейчик // Дошкольное воспитание. - 2005. - № 4. - С.14-16.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Петрова В.И. Нравственное воспитание в детском саду. Программа и методические рекомендации/. В.И. Петрова-   М.: Изд-во Мозаика-Синтез, 2005.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Петрова В.И. Этические беседы с детьми 4-7 лет: Нравственное воспитание в детском саду. / В.И. Петрова – М.: Изд-во Мозаика-Синтез, 2007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187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Смирнова Е., Холмогорова В. Дошкольный возраст: формирование доброжелательных отношений. // Дошкольное воспитание. - 2003. - № 9. - С. 68-76.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Архангельский, Л.М. Ценностные ориентации и нравственное развитие личности [Текст] /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Л.М.Архангельский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-М.: Знание, 2008. 64с.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Сказка как источник творчества детей. / Науч. рук. Лебедев Ю.А.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2001.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72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9198" y="116632"/>
            <a:ext cx="8820472" cy="1677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интернета </a:t>
            </a: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://revolution.allbest.ru/pedagogics/00008712_0.html - «Методика работы над сказкой» - Общие сведенья о сказках. Круг сказок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чтения 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работы над сказками. Рекомендации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чтения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сказки. Обучение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умению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читать сказки. Методика работы над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сказкой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://www.lukoshko.net/ - «^Лукошко сказок» - Народные Сказки, стихи и рассказы помещённые в Лукошке, помогут вам ближе познакомиться с богатыми народными сокровищами и лучшими достижениями детской литературы сказки возникли очень давно, в самом далёком прошлом.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://www.skazky.com/ - « Русские народные сказки» - Слово «сказка» предполагает, что о нем узнают, «что это такое» и узнают, «для чего» она, сказка, нужна.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4..http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://russian-skazki.info/ - « Русские сказки : можно почитать и скачать у нас на сайте» - На сайте представлены тексты русских народных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белозерских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сказок. Также есть произведения для взрослых, но стоит заметить, что их вполне можно читать и детям. Сайт создан для детей и их родителей.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http://www.skazka.com.ru/ - «Сказки» - в недрах этого сайта хранятся несметные сокровища - сказки со всех уголков света. Мудрые и смешные, захватывающие и трогательные, для детей и для взрослых. 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89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ELUX\Downloads\DSCN46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2830302" cy="21227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LUX\Downloads\DSCN49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05133"/>
            <a:ext cx="2808312" cy="2106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LUX\Downloads\DSCN49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28" y="205133"/>
            <a:ext cx="2808312" cy="2106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ELUX\AppData\Local\Temp\Rar$DIa0.991\DSC019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492897"/>
            <a:ext cx="2830302" cy="1881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ELUX\AppData\Local\Temp\Rar$DIa0.910\DSC0193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234" y="2492897"/>
            <a:ext cx="2835950" cy="18856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LUX\AppData\Local\Temp\Rar$DIa0.186\DSC0193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28" y="2492897"/>
            <a:ext cx="2830302" cy="1881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ELUX\AppData\Local\Temp\Rar$DIa0.293\DSC0193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65588"/>
            <a:ext cx="1515351" cy="2279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ELUX\Downloads\DSC0195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079" y="4565588"/>
            <a:ext cx="3055981" cy="20317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3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48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643" y="466688"/>
            <a:ext cx="2496277" cy="18722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060" y="436490"/>
            <a:ext cx="2456424" cy="18754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19784"/>
            <a:ext cx="2485390" cy="186404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073" y="2939652"/>
            <a:ext cx="2496276" cy="18722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46415"/>
            <a:ext cx="2436174" cy="18271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899315"/>
            <a:ext cx="2405848" cy="180438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1920" y="66578"/>
            <a:ext cx="26436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11898"/>
            <a:ext cx="9345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сюжетно-ролевой игры «Журналист»;  сочинение сказок; изготовление книжек-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мылышек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сказкам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2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812" y="33365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5"/>
            <a:ext cx="2641361" cy="1981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05" y="332656"/>
            <a:ext cx="2641362" cy="1981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32655"/>
            <a:ext cx="2736304" cy="2052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92639" y="33365"/>
            <a:ext cx="4201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атрибутов с деть</a:t>
            </a:r>
            <a:r>
              <a:rPr lang="ru-RU" dirty="0" smtClean="0"/>
              <a:t>ми</a:t>
            </a:r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9512" y="4800106"/>
            <a:ext cx="2304256" cy="17281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2780928"/>
            <a:ext cx="2548540" cy="19114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830" y="2780929"/>
            <a:ext cx="2548539" cy="19114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69160"/>
            <a:ext cx="2581701" cy="19362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99450" y="2448774"/>
            <a:ext cx="5188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«Брей-Ринг» по сказкам с родителями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8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999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18371" y="238419"/>
            <a:ext cx="1500631" cy="20008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33854" y="197512"/>
            <a:ext cx="1561993" cy="20826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47275" y="307703"/>
            <a:ext cx="1458162" cy="1944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883" y="2318448"/>
            <a:ext cx="2016224" cy="15121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355" y="2324435"/>
            <a:ext cx="2193595" cy="16451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82604"/>
            <a:ext cx="2097164" cy="15728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93" y="4745842"/>
            <a:ext cx="2272817" cy="18187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968" y="4745843"/>
            <a:ext cx="2425060" cy="18187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406" y="4745842"/>
            <a:ext cx="2425058" cy="18187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73742" y="-32957"/>
            <a:ext cx="68119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любимых персонажей из сказок  с родителями  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3045" y="4150307"/>
            <a:ext cx="68702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разработка для родителей и воспитателей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Рисование любимых персонажей из сказок  с родителями </a:t>
            </a:r>
          </a:p>
        </p:txBody>
      </p:sp>
    </p:spTree>
    <p:extLst>
      <p:ext uri="{BB962C8B-B14F-4D97-AF65-F5344CB8AC3E}">
        <p14:creationId xmlns:p14="http://schemas.microsoft.com/office/powerpoint/2010/main" val="217216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772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15" y="581396"/>
            <a:ext cx="2503601" cy="1877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48680"/>
            <a:ext cx="2547222" cy="1910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76" y="581396"/>
            <a:ext cx="2503601" cy="1877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73" y="2884516"/>
            <a:ext cx="2527443" cy="1895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180" y="2884516"/>
            <a:ext cx="2557914" cy="1918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305" y="2884516"/>
            <a:ext cx="2503601" cy="1877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17" y="4937424"/>
            <a:ext cx="2469698" cy="1852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890972"/>
            <a:ext cx="2403206" cy="18024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832" y="4822971"/>
            <a:ext cx="2493873" cy="18704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8732" y="148570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Папки передвижки и консультации  для родителей и педагогов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pdb/1535282/099bd775-3c3f-42e1-aa60-600235ab6530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5" y="0"/>
            <a:ext cx="93769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63688" y="2548354"/>
            <a:ext cx="6132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52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1404</Words>
  <Application>Microsoft Office PowerPoint</Application>
  <PresentationFormat>Экран (4:3)</PresentationFormat>
  <Paragraphs>163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DELUX</dc:creator>
  <cp:lastModifiedBy>пользователь</cp:lastModifiedBy>
  <cp:revision>25</cp:revision>
  <dcterms:created xsi:type="dcterms:W3CDTF">2020-05-07T06:15:34Z</dcterms:created>
  <dcterms:modified xsi:type="dcterms:W3CDTF">2022-05-03T06:16:59Z</dcterms:modified>
</cp:coreProperties>
</file>