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264" r:id="rId3"/>
    <p:sldId id="270" r:id="rId4"/>
    <p:sldId id="265" r:id="rId5"/>
    <p:sldId id="257" r:id="rId6"/>
    <p:sldId id="258" r:id="rId7"/>
    <p:sldId id="259" r:id="rId8"/>
    <p:sldId id="260" r:id="rId9"/>
    <p:sldId id="262" r:id="rId10"/>
    <p:sldId id="263" r:id="rId11"/>
    <p:sldId id="268" r:id="rId12"/>
    <p:sldId id="267" r:id="rId13"/>
    <p:sldId id="266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73" autoAdjust="0"/>
  </p:normalViewPr>
  <p:slideViewPr>
    <p:cSldViewPr>
      <p:cViewPr varScale="1">
        <p:scale>
          <a:sx n="80" d="100"/>
          <a:sy n="80" d="100"/>
        </p:scale>
        <p:origin x="-1522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50142-5683-467E-81D2-59C00748F7AC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8A228A-A70A-4FB6-A237-42076697B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A228A-A70A-4FB6-A237-42076697B51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AFD3629-57DA-4770-BAF5-9DD3FFC89CE4}" type="datetimeFigureOut">
              <a:rPr lang="ru-RU" smtClean="0"/>
              <a:pPr/>
              <a:t>20.02.2022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EE1CE0E-1E74-43E9-8A7F-26A3D404B5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5;&#1089;&#1086;&#1096;3\Desktop\&#1063;&#1077;&#1088;&#1085;&#1086;&#1088;&#1091;&#1076;\Spotlight%203%20p.74%20ex.1%20DVD%20(2)_Trim.mp4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2348880"/>
            <a:ext cx="6048672" cy="1251570"/>
          </a:xfrm>
        </p:spPr>
        <p:txBody>
          <a:bodyPr/>
          <a:lstStyle/>
          <a:p>
            <a:endParaRPr lang="ru-RU" dirty="0"/>
          </a:p>
        </p:txBody>
      </p:sp>
      <p:sp useBgFill="1"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797152"/>
            <a:ext cx="8532440" cy="2060848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Cows are funny Spotlight 3 Module 5</a:t>
            </a:r>
          </a:p>
          <a:p>
            <a:r>
              <a:rPr lang="ru-RU" dirty="0" smtClean="0"/>
              <a:t>Говорова Александра Анатольевна</a:t>
            </a:r>
            <a:endParaRPr lang="ru-RU" dirty="0"/>
          </a:p>
        </p:txBody>
      </p:sp>
      <p:pic>
        <p:nvPicPr>
          <p:cNvPr id="1027" name="Picture 3" descr="Прикольные картинки про коров (35 фото) 🔥 Прикольные картинки и юмо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8784976" cy="4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Без названия (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0"/>
            <a:ext cx="8784976" cy="27363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/>
          <p:cNvSpPr txBox="1"/>
          <p:nvPr/>
        </p:nvSpPr>
        <p:spPr>
          <a:xfrm>
            <a:off x="611560" y="3212976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Small </a:t>
            </a:r>
            <a:r>
              <a:rPr lang="ru-RU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4800" dirty="0" smtClean="0"/>
              <a:t>[</a:t>
            </a:r>
            <a:r>
              <a:rPr lang="en-US" sz="4800" dirty="0"/>
              <a:t> </a:t>
            </a:r>
            <a:r>
              <a:rPr lang="en-US" sz="4800" b="1" dirty="0"/>
              <a:t>ɔ:</a:t>
            </a:r>
            <a:r>
              <a:rPr lang="en-US" sz="4800" dirty="0"/>
              <a:t> ]</a:t>
            </a:r>
            <a:r>
              <a:rPr lang="en-US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4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tall</a:t>
            </a:r>
            <a:r>
              <a:rPr lang="en-US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en-US" sz="4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ball </a:t>
            </a:r>
            <a:r>
              <a:rPr lang="ru-RU" sz="4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4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wall</a:t>
            </a:r>
            <a:endParaRPr lang="ru-RU" sz="4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fsd.multiurok.ru/html/2017/01/02/s_5869e1f99b962/img2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 bwMode="auto">
          <a:xfrm>
            <a:off x="395536" y="260648"/>
            <a:ext cx="8280920" cy="60486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Lets listen and repeat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9" name="Spotlight 3 p.74 ex.1 DVD (2)_Trim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1124744"/>
            <a:ext cx="9144000" cy="5733256"/>
          </a:xfrm>
          <a:prstGeom prst="rect">
            <a:avLst/>
          </a:prstGeom>
        </p:spPr>
      </p:pic>
      <p:pic>
        <p:nvPicPr>
          <p:cNvPr id="10" name="Рисунок 9" descr="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0"/>
            <a:ext cx="1619672" cy="1124744"/>
          </a:xfrm>
          <a:prstGeom prst="rect">
            <a:avLst/>
          </a:prstGeom>
        </p:spPr>
      </p:pic>
      <p:pic>
        <p:nvPicPr>
          <p:cNvPr id="11" name="Рисунок 10" descr="i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691680" cy="1124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772400" cy="9144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Eyes or ears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2132856"/>
            <a:ext cx="3312368" cy="3024336"/>
          </a:xfrm>
          <a:prstGeom prst="rect">
            <a:avLst/>
          </a:prstGeom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132856"/>
            <a:ext cx="374441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Big or small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Без названия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20072" y="2636912"/>
            <a:ext cx="2736304" cy="2160240"/>
          </a:xfrm>
        </p:spPr>
      </p:pic>
      <p:pic>
        <p:nvPicPr>
          <p:cNvPr id="5" name="Рисунок 4" descr="Без названия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2492896"/>
            <a:ext cx="2736304" cy="237626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Fat or thin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Без названия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636912"/>
            <a:ext cx="2952328" cy="2880320"/>
          </a:xfrm>
          <a:prstGeom prst="rect">
            <a:avLst/>
          </a:prstGeom>
        </p:spPr>
      </p:pic>
      <p:pic>
        <p:nvPicPr>
          <p:cNvPr id="6" name="Рисунок 5" descr="Без названия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564904"/>
            <a:ext cx="3168352" cy="28803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Short or long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2204864"/>
            <a:ext cx="2736304" cy="3384376"/>
          </a:xfrm>
        </p:spPr>
      </p:pic>
      <p:pic>
        <p:nvPicPr>
          <p:cNvPr id="5" name="Рисунок 4" descr="images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2204864"/>
            <a:ext cx="3168352" cy="33843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Head or nose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Без названия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2420888"/>
            <a:ext cx="3384376" cy="3312368"/>
          </a:xfrm>
        </p:spPr>
      </p:pic>
      <p:pic>
        <p:nvPicPr>
          <p:cNvPr id="5" name="Рисунок 4" descr="Без названия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2492896"/>
            <a:ext cx="2488684" cy="316835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Tail or legs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images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2492896"/>
            <a:ext cx="2880320" cy="3240360"/>
          </a:xfrm>
        </p:spPr>
      </p:pic>
      <p:pic>
        <p:nvPicPr>
          <p:cNvPr id="5" name="Рисунок 4" descr="images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492896"/>
            <a:ext cx="2664296" cy="316835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52578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1. small head</a:t>
            </a:r>
            <a:r>
              <a:rPr lang="ru-RU" dirty="0" smtClean="0"/>
              <a:t>        </a:t>
            </a:r>
            <a:endParaRPr lang="en-US" dirty="0" smtClean="0"/>
          </a:p>
          <a:p>
            <a:r>
              <a:rPr lang="en-US" dirty="0" smtClean="0">
                <a:solidFill>
                  <a:schemeClr val="bg1"/>
                </a:solidFill>
              </a:rPr>
              <a:t>2. big nose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3. fat body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4. long ears</a:t>
            </a:r>
            <a:r>
              <a:rPr lang="en-US" dirty="0" smtClean="0"/>
              <a:t>      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5. short legs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6. small eyes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i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3068960"/>
            <a:ext cx="2351132" cy="15792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 descr="i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1556792"/>
            <a:ext cx="2448272" cy="18002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 descr="i (6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5013176"/>
            <a:ext cx="2448272" cy="18448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 descr="i (7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1556792"/>
            <a:ext cx="2448272" cy="15121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 descr="i (8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4653136"/>
            <a:ext cx="2376264" cy="22048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i (9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72200" y="3356992"/>
            <a:ext cx="2448272" cy="16561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3419872" y="14847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a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47864" y="3068961"/>
            <a:ext cx="144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r>
              <a:rPr lang="en-US" dirty="0" smtClean="0">
                <a:solidFill>
                  <a:srgbClr val="FFFF00"/>
                </a:solidFill>
              </a:rPr>
              <a:t>b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28184" y="1628800"/>
            <a:ext cx="503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72200" y="3356992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d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19872" y="4941168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f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56176" y="4941168"/>
            <a:ext cx="312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g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+mn-lt"/>
              </a:rPr>
              <a:t>Иметь –</a:t>
            </a:r>
            <a:r>
              <a:rPr lang="en-US" dirty="0" smtClean="0">
                <a:solidFill>
                  <a:srgbClr val="FF0000"/>
                </a:solidFill>
                <a:latin typeface="+mn-lt"/>
              </a:rPr>
              <a:t>have got/has got</a:t>
            </a:r>
            <a:endParaRPr lang="ru-RU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Содержимое 3" descr="img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Lets describe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Poggo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196752"/>
            <a:ext cx="6840760" cy="4320480"/>
          </a:xfrm>
        </p:spPr>
      </p:pic>
      <p:sp>
        <p:nvSpPr>
          <p:cNvPr id="5" name="TextBox 4"/>
          <p:cNvSpPr txBox="1"/>
          <p:nvPr/>
        </p:nvSpPr>
        <p:spPr>
          <a:xfrm>
            <a:off x="971600" y="5661248"/>
            <a:ext cx="698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Poggo</a:t>
            </a:r>
            <a:r>
              <a:rPr lang="en-US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has got a…….</a:t>
            </a:r>
            <a:endParaRPr lang="ru-RU" sz="4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Now I know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rgbClr val="FFFF00"/>
                </a:solidFill>
              </a:rPr>
              <a:t>Теперь я знаю….</a:t>
            </a:r>
          </a:p>
          <a:p>
            <a:r>
              <a:rPr lang="ru-RU" sz="3600" dirty="0" smtClean="0">
                <a:solidFill>
                  <a:srgbClr val="00B050"/>
                </a:solidFill>
              </a:rPr>
              <a:t>Мне запомнилось…..</a:t>
            </a:r>
          </a:p>
          <a:p>
            <a:r>
              <a:rPr lang="ru-RU" sz="3600" dirty="0" smtClean="0">
                <a:solidFill>
                  <a:srgbClr val="0070C0"/>
                </a:solidFill>
              </a:rPr>
              <a:t>Мне понравилось….</a:t>
            </a:r>
          </a:p>
          <a:p>
            <a:r>
              <a:rPr lang="ru-RU" sz="3600" dirty="0" smtClean="0">
                <a:solidFill>
                  <a:srgbClr val="C00000"/>
                </a:solidFill>
              </a:rPr>
              <a:t>Я научился…...</a:t>
            </a:r>
          </a:p>
          <a:p>
            <a:r>
              <a:rPr lang="ru-RU" sz="3600" dirty="0" smtClean="0">
                <a:solidFill>
                  <a:srgbClr val="00B0F0"/>
                </a:solidFill>
              </a:rPr>
              <a:t>Я не понял…..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i 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3140968"/>
            <a:ext cx="3384376" cy="1872208"/>
          </a:xfrm>
          <a:prstGeom prst="rect">
            <a:avLst/>
          </a:prstGeom>
        </p:spPr>
      </p:pic>
      <p:pic>
        <p:nvPicPr>
          <p:cNvPr id="5" name="Рисунок 4" descr="i (1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1484784"/>
            <a:ext cx="3406140" cy="1656184"/>
          </a:xfrm>
          <a:prstGeom prst="rect">
            <a:avLst/>
          </a:prstGeom>
        </p:spPr>
      </p:pic>
      <p:pic>
        <p:nvPicPr>
          <p:cNvPr id="6" name="Рисунок 5" descr="i (1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4869160"/>
            <a:ext cx="3384376" cy="198884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3914</TotalTime>
  <Words>99</Words>
  <Application>Microsoft Office PowerPoint</Application>
  <PresentationFormat>Экран (4:3)</PresentationFormat>
  <Paragraphs>34</Paragraphs>
  <Slides>14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Слайд 1</vt:lpstr>
      <vt:lpstr>Слайд 2</vt:lpstr>
      <vt:lpstr>Слайд 3</vt:lpstr>
      <vt:lpstr>Lets listen and repeat</vt:lpstr>
      <vt:lpstr>Eyes or ears</vt:lpstr>
      <vt:lpstr>Big or small</vt:lpstr>
      <vt:lpstr>Fat or thin</vt:lpstr>
      <vt:lpstr>Short or long</vt:lpstr>
      <vt:lpstr>Head or nose</vt:lpstr>
      <vt:lpstr>Tail or legs</vt:lpstr>
      <vt:lpstr>Match</vt:lpstr>
      <vt:lpstr>Иметь –have got/has got</vt:lpstr>
      <vt:lpstr>Lets describe Poggo</vt:lpstr>
      <vt:lpstr>Now I know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Есош3</dc:creator>
  <cp:lastModifiedBy>Есош3</cp:lastModifiedBy>
  <cp:revision>97</cp:revision>
  <dcterms:created xsi:type="dcterms:W3CDTF">2022-02-03T12:58:26Z</dcterms:created>
  <dcterms:modified xsi:type="dcterms:W3CDTF">2022-02-20T12:24:04Z</dcterms:modified>
</cp:coreProperties>
</file>