
<file path=[Content_Types].xml><?xml version="1.0" encoding="utf-8"?>
<Types xmlns="http://schemas.openxmlformats.org/package/2006/content-types">
  <Default ContentType="image/png" Extension="png"/>
  <Default ContentType="image/jpeg" Extension="jpeg"/>
  <Default ContentType="application/vnd.openxmlformats-package.relationships+xml" Extension="rels"/>
  <Default ContentType="application/xml" Extension="xml"/>
  <Default ContentType="image/jpeg" Extension="jpg"/>
  <Override ContentType="application/vnd.openxmlformats-officedocument.presentationml.presentation.main+xml" PartName="/ppt/presentation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4.xml"/>
  <Override ContentType="application/vnd.openxmlformats-officedocument.presentationml.slide+xml" PartName="/ppt/slides/slide5.xml"/>
  <Override ContentType="application/vnd.openxmlformats-officedocument.presentationml.slide+xml" PartName="/ppt/slides/slide6.xml"/>
  <Override ContentType="application/vnd.openxmlformats-officedocument.presentationml.slide+xml" PartName="/ppt/slides/slide7.xml"/>
  <Override ContentType="application/vnd.openxmlformats-officedocument.presentationml.slide+xml" PartName="/ppt/slides/slide8.xml"/>
  <Override ContentType="application/vnd.openxmlformats-officedocument.presentationml.slide+xml" PartName="/ppt/slides/slide9.xml"/>
  <Override ContentType="application/vnd.openxmlformats-officedocument.presentationml.slide+xml" PartName="/ppt/slides/slide10.xml"/>
  <Override ContentType="application/vnd.openxmlformats-officedocument.presentationml.slide+xml" PartName="/ppt/slides/slide11.xml"/>
  <Override ContentType="application/vnd.openxmlformats-officedocument.presentationml.slide+xml" PartName="/ppt/slides/slide12.xml"/>
  <Override ContentType="application/vnd.openxmlformats-officedocument.presentationml.slide+xml" PartName="/ppt/slides/slide13.xml"/>
  <Override ContentType="application/vnd.openxmlformats-officedocument.presentationml.slide+xml" PartName="/ppt/slides/slide14.xml"/>
  <Override ContentType="application/vnd.openxmlformats-officedocument.presentationml.slide+xml" PartName="/ppt/slides/slide15.xml"/>
  <Override ContentType="application/vnd.openxmlformats-officedocument.presentationml.slide+xml" PartName="/ppt/slides/slide16.xml"/>
  <Override ContentType="application/vnd.openxmlformats-officedocument.presentationml.slide+xml" PartName="/ppt/slides/slide17.xml"/>
  <Override ContentType="application/vnd.openxmlformats-officedocument.presentationml.slide+xml" PartName="/ppt/slides/slide18.xml"/>
  <Override ContentType="application/vnd.openxmlformats-officedocument.presentationml.slide+xml" PartName="/ppt/slides/slide19.xml"/>
  <Override ContentType="application/vnd.openxmlformats-officedocument.presentationml.slide+xml" PartName="/ppt/slides/slide20.xml"/>
  <Override ContentType="application/vnd.openxmlformats-officedocument.presentationml.slide+xml" PartName="/ppt/slides/slide21.xml"/>
  <Override ContentType="application/vnd.openxmlformats-officedocument.presentationml.slide+xml" PartName="/ppt/slides/slide22.xml"/>
  <Override ContentType="application/vnd.openxmlformats-officedocument.presentationml.slide+xml" PartName="/ppt/slides/slide23.xml"/>
  <Override ContentType="application/vnd.openxmlformats-officedocument.presentationml.slide+xml" PartName="/ppt/slides/slide24.xml"/>
  <Override ContentType="application/vnd.openxmlformats-officedocument.presentationml.notesMaster+xml" PartName="/ppt/notesMasters/notesMaster1.xml"/>
  <Override ContentType="application/vnd.openxmlformats-officedocument.presentationml.handoutMaster+xml" PartName="/ppt/handoutMasters/handoutMaster1.xml"/>
  <Override ContentType="application/vnd.openxmlformats-officedocument.presentationml.presProps+xml" PartName="/ppt/presProps.xml"/>
  <Override ContentType="application/vnd.openxmlformats-officedocument.presentationml.viewProps+xml" PartName="/ppt/viewProps.xml"/>
  <Override ContentType="application/vnd.openxmlformats-officedocument.theme+xml" PartName="/ppt/theme/theme1.xml"/>
  <Override ContentType="application/vnd.openxmlformats-officedocument.presentationml.tableStyles+xml" PartName="/ppt/tableStyles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2.xml"/>
  <Override ContentType="application/vnd.openxmlformats-officedocument.presentationml.slideLayout+xml" PartName="/ppt/slideLayouts/slideLayout13.xml"/>
  <Override ContentType="application/vnd.openxmlformats-officedocument.presentationml.slideLayout+xml" PartName="/ppt/slideLayouts/slideLayout14.xml"/>
  <Override ContentType="application/vnd.openxmlformats-officedocument.presentationml.slideLayout+xml" PartName="/ppt/slideLayouts/slideLayout15.xml"/>
  <Override ContentType="application/vnd.openxmlformats-officedocument.presentationml.slideLayout+xml" PartName="/ppt/slideLayouts/slideLayout16.xml"/>
  <Override ContentType="application/vnd.openxmlformats-officedocument.presentationml.slideLayout+xml" PartName="/ppt/slideLayouts/slideLayout17.xml"/>
  <Override ContentType="application/vnd.openxmlformats-officedocument.presentationml.slideLayout+xml" PartName="/ppt/slideLayouts/slideLayout18.xml"/>
  <Override ContentType="application/vnd.openxmlformats-officedocument.presentationml.slideLayout+xml" PartName="/ppt/slideLayouts/slideLayout19.xml"/>
  <Override ContentType="application/vnd.openxmlformats-officedocument.theme+xml" PartName="/ppt/theme/theme2.xml"/>
  <Override ContentType="application/vnd.openxmlformats-officedocument.theme+xml" PartName="/ppt/theme/theme3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4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7.xml"/>
  <Override ContentType="application/vnd.openxmlformats-officedocument.presentationml.notesSlide+xml" PartName="/ppt/notesSlides/notesSlide8.xml"/>
  <Override ContentType="application/vnd.openxmlformats-officedocument.presentationml.notesSlide+xml" PartName="/ppt/notesSlides/notesSlide9.xml"/>
  <Override ContentType="application/vnd.openxmlformats-officedocument.presentationml.notesSlide+xml" PartName="/ppt/notesSlides/notesSlide10.xml"/>
  <Override ContentType="application/vnd.openxmlformats-officedocument.presentationml.notesSlide+xml" PartName="/ppt/notesSlides/notesSlide11.xml"/>
  <Override ContentType="application/vnd.openxmlformats-officedocument.presentationml.notesSlide+xml" PartName="/ppt/notesSlides/notesSlide12.xml"/>
  <Override ContentType="application/vnd.openxmlformats-officedocument.presentationml.notesSlide+xml" PartName="/ppt/notesSlides/notesSlide13.xml"/>
  <Override ContentType="application/vnd.openxmlformats-officedocument.presentationml.notesSlide+xml" PartName="/ppt/notesSlides/notesSlide14.xml"/>
  <Override ContentType="application/vnd.openxmlformats-officedocument.presentationml.notesSlide+xml" PartName="/ppt/notesSlides/notesSlide15.xml"/>
  <Override ContentType="application/vnd.openxmlformats-officedocument.presentationml.notesSlide+xml" PartName="/ppt/notesSlides/notesSlide16.xml"/>
  <Override ContentType="application/vnd.openxmlformats-officedocument.presentationml.notesSlide+xml" PartName="/ppt/notesSlides/notesSlide17.xml"/>
  <Override ContentType="application/vnd.openxmlformats-officedocument.presentationml.notesSlide+xml" PartName="/ppt/notesSlides/notesSlide18.xml"/>
  <Override ContentType="application/vnd.openxmlformats-package.core-properties+xml" PartName="/docProps/core.xml"/>
  <Override ContentType="application/vnd.openxmlformats-officedocument.extended-properties+xml" PartName="/docProps/app.xml"/>
  <Override ContentType="application/vnd.openxmlformats-officedocument.custom-properties+xml" PartName="/docProps/custom.xml"/>
</Types>
</file>

<file path=_rels/.rels><?xml version="1.0" encoding="UTF-8" standalone="yes" ?><Relationships xmlns="http://schemas.openxmlformats.org/package/2006/relationships"><Relationship Id="rId3" Target="docProps/app.xml" Type="http://schemas.openxmlformats.org/officeDocument/2006/relationships/extended-properties"/><Relationship Id="rId2" Target="docProps/core.xml" Type="http://schemas.openxmlformats.org/package/2006/relationships/metadata/core-properties"/><Relationship Id="rId1" Target="ppt/presentation.xml" Type="http://schemas.openxmlformats.org/officeDocument/2006/relationships/officeDocument"/><Relationship Id="rId4" Target="docProps/custom.xml" Type="http://schemas.openxmlformats.org/officeDocument/2006/relationships/custom-properties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 autoCompressPictures="0">
  <p:sldMasterIdLst>
    <p:sldMasterId id="2147483648" r:id="rId1"/>
  </p:sldMasterIdLst>
  <p:notesMasterIdLst>
    <p:notesMasterId r:id="rId26"/>
  </p:notesMasterIdLst>
  <p:handoutMasterIdLst>
    <p:handoutMasterId r:id="rId27"/>
  </p:handoutMasterIdLst>
  <p:sldIdLst>
    <p:sldId id="256" r:id="rId2"/>
    <p:sldId id="276" r:id="rId3"/>
    <p:sldId id="279" r:id="rId4"/>
    <p:sldId id="278" r:id="rId5"/>
    <p:sldId id="258" r:id="rId6"/>
    <p:sldId id="268" r:id="rId7"/>
    <p:sldId id="270" r:id="rId8"/>
    <p:sldId id="272" r:id="rId9"/>
    <p:sldId id="271" r:id="rId10"/>
    <p:sldId id="260" r:id="rId11"/>
    <p:sldId id="285" r:id="rId12"/>
    <p:sldId id="290" r:id="rId13"/>
    <p:sldId id="269" r:id="rId14"/>
    <p:sldId id="277" r:id="rId15"/>
    <p:sldId id="286" r:id="rId16"/>
    <p:sldId id="291" r:id="rId17"/>
    <p:sldId id="281" r:id="rId18"/>
    <p:sldId id="287" r:id="rId19"/>
    <p:sldId id="273" r:id="rId20"/>
    <p:sldId id="280" r:id="rId21"/>
    <p:sldId id="282" r:id="rId22"/>
    <p:sldId id="283" r:id="rId23"/>
    <p:sldId id="289" r:id="rId24"/>
    <p:sldId id="284" r:id="rId25"/>
  </p:sldIdLst>
  <p:sldSz cx="12192000" cy="6858000"/>
  <p:notesSz cx="6858000" cy="9144000"/>
  <p:defaultTextStyle>
    <a:defPPr rtl="0"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2" pos="3591" userDrawn="1">
          <p15:clr>
            <a:srgbClr val="A4A3A4"/>
          </p15:clr>
        </p15:guide>
        <p15:guide id="7" orient="horz" pos="2500" userDrawn="1">
          <p15:clr>
            <a:srgbClr val="A4A3A4"/>
          </p15:clr>
        </p15:guide>
        <p15:guide id="8" pos="4951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B8D3E8"/>
    <a:srgbClr val="F7F1E4"/>
    <a:srgbClr val="197DCE"/>
    <a:srgbClr val="BC7FBB"/>
    <a:srgbClr val="7FC6E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284E427A-3D55-4303-BF80-6455036E1DE7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3B4B98B0-60AC-42C2-AFA5-B58CD77FA1E5}" styleName="Light Style 1 -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F2DE63D5-997A-4646-A377-4702673A728D}" styleName="Light Style 2 - Accent 3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</a:tcStyle>
    </a:band1H>
    <a:band1V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</a:tcBdr>
      </a:tcStyle>
    </a:band1V>
    <a:band2V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3"/>
        </a:fillRef>
      </a:tcStyle>
    </a:firstRow>
  </a:tblStyle>
  <a:tblStyle styleId="{1FECB4D8-DB02-4DC6-A0A2-4F2EBAE1DC90}" styleName="Medium Style 1 - Accent 3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3">
              <a:tint val="20000"/>
            </a:schemeClr>
          </a:solidFill>
        </a:fill>
      </a:tcStyle>
    </a:band1H>
    <a:band1V>
      <a:tcStyle>
        <a:tcBdr/>
        <a:fill>
          <a:solidFill>
            <a:schemeClr val="accent3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firstRow>
  </a:tblStyle>
  <a:tblStyle styleId="{18603FDC-E32A-4AB5-989C-0864C3EAD2B8}" styleName="Themed Style 2 - Accent 2">
    <a:tblBg>
      <a:fillRef idx="3">
        <a:schemeClr val="accent2"/>
      </a:fillRef>
      <a:effectRef idx="3">
        <a:schemeClr val="accent2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2">
                <a:tint val="50000"/>
              </a:schemeClr>
            </a:lnRef>
          </a:left>
          <a:right>
            <a:lnRef idx="1">
              <a:schemeClr val="accent2">
                <a:tint val="50000"/>
              </a:schemeClr>
            </a:lnRef>
          </a:right>
          <a:top>
            <a:lnRef idx="1">
              <a:schemeClr val="accent2">
                <a:tint val="50000"/>
              </a:schemeClr>
            </a:lnRef>
          </a:top>
          <a:bottom>
            <a:lnRef idx="1">
              <a:schemeClr val="accent2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284E427A-3D55-4303-BF80-6455036E1DE7}" styleName="Themed Style 1 - Accent 2">
    <a:tblBg>
      <a:fillRef idx="2">
        <a:schemeClr val="accent2"/>
      </a:fillRef>
      <a:effectRef idx="1">
        <a:schemeClr val="accent2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Ref idx="1">
              <a:schemeClr val="accent2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  <a:fill>
          <a:solidFill>
            <a:schemeClr val="accent2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2"/>
            </a:lnRef>
          </a:left>
          <a:right>
            <a:lnRef idx="2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2">
              <a:schemeClr val="accent2"/>
            </a:lnRef>
          </a:top>
          <a:bottom>
            <a:lnRef idx="2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291" autoAdjust="0"/>
  </p:normalViewPr>
  <p:slideViewPr>
    <p:cSldViewPr snapToGrid="0" showGuides="1">
      <p:cViewPr varScale="1">
        <p:scale>
          <a:sx n="74" d="100"/>
          <a:sy n="74" d="100"/>
        </p:scale>
        <p:origin x="540" y="54"/>
      </p:cViewPr>
      <p:guideLst>
        <p:guide pos="3591"/>
        <p:guide orient="horz" pos="2500"/>
        <p:guide pos="4951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89" d="100"/>
          <a:sy n="89" d="100"/>
        </p:scale>
        <p:origin x="3018" y="7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handoutMaster" Target="handoutMasters/handoutMaster1.xml"/><Relationship Id="rId30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>
            <a:extLst>
              <a:ext uri="{FF2B5EF4-FFF2-40B4-BE49-F238E27FC236}">
                <a16:creationId xmlns:a16="http://schemas.microsoft.com/office/drawing/2014/main" id="{BA013A81-3DCA-48FF-B1B3-A7C975A2780D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 rtl="0"/>
            <a:endParaRPr lang="ru-RU"/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id="{A1C77BA0-3528-427C-9BE2-79D49213FF49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 rtl="0"/>
            <a:fld id="{82C54021-6772-4A57-861F-90A75A7AA084}" type="datetime1">
              <a:rPr lang="ru-RU" smtClean="0"/>
              <a:t>чт 02.12.21</a:t>
            </a:fld>
            <a:endParaRPr lang="ru-RU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29A05A8F-DB20-403E-B1F6-934526320FEF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 rtl="0"/>
            <a:endParaRPr lang="ru-RU"/>
          </a:p>
        </p:txBody>
      </p:sp>
      <p:sp>
        <p:nvSpPr>
          <p:cNvPr id="5" name="Номер слайда 4">
            <a:extLst>
              <a:ext uri="{FF2B5EF4-FFF2-40B4-BE49-F238E27FC236}">
                <a16:creationId xmlns:a16="http://schemas.microsoft.com/office/drawing/2014/main" id="{A1B1CAF2-EBF9-46DA-A085-6592F7330818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 rtl="0"/>
            <a:fld id="{840DF807-07AB-4E04-861A-CD3923A871F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43768368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 rtl="0"/>
            <a:endParaRPr lang="ru-RU" noProof="0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 rtl="0"/>
            <a:fld id="{B0E2EC71-EA82-4BBF-9279-07E91EB2821A}" type="datetime1">
              <a:rPr lang="ru-RU" noProof="0" smtClean="0"/>
              <a:t>чт 02.12.21</a:t>
            </a:fld>
            <a:endParaRPr lang="ru-RU" noProof="0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rtl="0"/>
            <a:endParaRPr lang="ru-RU" noProof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 rtl="0"/>
            <a:r>
              <a:rPr lang="ru-RU" noProof="0"/>
              <a:t>Образец текста</a:t>
            </a:r>
          </a:p>
          <a:p>
            <a:pPr lvl="1" rtl="0"/>
            <a:r>
              <a:rPr lang="ru-RU" noProof="0"/>
              <a:t>Второй уровень</a:t>
            </a:r>
          </a:p>
          <a:p>
            <a:pPr lvl="2" rtl="0"/>
            <a:r>
              <a:rPr lang="ru-RU" noProof="0"/>
              <a:t>Третий уровень</a:t>
            </a:r>
          </a:p>
          <a:p>
            <a:pPr lvl="3" rtl="0"/>
            <a:r>
              <a:rPr lang="ru-RU" noProof="0"/>
              <a:t>Четвертый уровень</a:t>
            </a:r>
          </a:p>
          <a:p>
            <a:pPr lvl="4" rtl="0"/>
            <a:r>
              <a:rPr lang="ru-RU" noProof="0"/>
              <a:t>Пятый уровень</a:t>
            </a:r>
          </a:p>
        </p:txBody>
      </p:sp>
      <p:sp>
        <p:nvSpPr>
          <p:cNvPr id="6" name="Нижний колонтитул 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 rtl="0"/>
            <a:endParaRPr lang="ru-RU" noProof="0"/>
          </a:p>
        </p:txBody>
      </p:sp>
      <p:sp>
        <p:nvSpPr>
          <p:cNvPr id="7" name="Номер слайда 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 rtl="0"/>
            <a:fld id="{53D78A92-0141-4330-8F3E-FAADFAC23844}" type="slidenum">
              <a:rPr lang="ru-RU" noProof="0" smtClean="0"/>
              <a:t>‹#›</a:t>
            </a:fld>
            <a:endParaRPr lang="ru-RU" noProof="0"/>
          </a:p>
        </p:txBody>
      </p:sp>
    </p:spTree>
    <p:extLst>
      <p:ext uri="{BB962C8B-B14F-4D97-AF65-F5344CB8AC3E}">
        <p14:creationId xmlns:p14="http://schemas.microsoft.com/office/powerpoint/2010/main" val="1748887737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 rtlCol="0"/>
          <a:lstStyle/>
          <a:p>
            <a:pPr rtl="0"/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 rtlCol="0"/>
          <a:lstStyle/>
          <a:p>
            <a:pPr rtl="0"/>
            <a:fld id="{53D78A92-0141-4330-8F3E-FAADFAC23844}" type="slidenum">
              <a:rPr lang="ru-RU" smtClean="0"/>
              <a:t>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6351735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 rtlCol="0"/>
          <a:lstStyle/>
          <a:p>
            <a:pPr rtl="0"/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 rtlCol="0"/>
          <a:lstStyle/>
          <a:p>
            <a:pPr rtl="0"/>
            <a:fld id="{53D78A92-0141-4330-8F3E-FAADFAC23844}" type="slidenum">
              <a:rPr lang="ru-RU" smtClean="0"/>
              <a:t>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098304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 rtlCol="0"/>
          <a:lstStyle/>
          <a:p>
            <a:pPr rtl="0"/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 rtlCol="0"/>
          <a:lstStyle/>
          <a:p>
            <a:pPr rtl="0"/>
            <a:fld id="{53D78A92-0141-4330-8F3E-FAADFAC23844}" type="slidenum">
              <a:rPr lang="ru-RU" smtClean="0"/>
              <a:t>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098304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 rtlCol="0"/>
          <a:lstStyle/>
          <a:p>
            <a:pPr rtl="0"/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 rtlCol="0"/>
          <a:lstStyle/>
          <a:p>
            <a:pPr rtl="0"/>
            <a:fld id="{53D78A92-0141-4330-8F3E-FAADFAC23844}" type="slidenum">
              <a:rPr lang="ru-RU" smtClean="0"/>
              <a:t>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2213230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 rtlCol="0"/>
          <a:lstStyle/>
          <a:p>
            <a:pPr rtl="0"/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 rtlCol="0"/>
          <a:lstStyle/>
          <a:p>
            <a:pPr rtl="0"/>
            <a:fld id="{53D78A92-0141-4330-8F3E-FAADFAC23844}" type="slidenum">
              <a:rPr lang="ru-RU" smtClean="0"/>
              <a:t>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5580193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 rtlCol="0"/>
          <a:lstStyle/>
          <a:p>
            <a:pPr rtl="0"/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 rtlCol="0"/>
          <a:lstStyle/>
          <a:p>
            <a:pPr rtl="0"/>
            <a:fld id="{53D78A92-0141-4330-8F3E-FAADFAC23844}" type="slidenum">
              <a:rPr lang="ru-RU" smtClean="0"/>
              <a:t>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1381844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 rtlCol="0"/>
          <a:lstStyle/>
          <a:p>
            <a:pPr rtl="0"/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 rtlCol="0"/>
          <a:lstStyle/>
          <a:p>
            <a:pPr rtl="0"/>
            <a:fld id="{53D78A92-0141-4330-8F3E-FAADFAC23844}" type="slidenum">
              <a:rPr lang="ru-RU" smtClean="0"/>
              <a:t>7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0006092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 rtlCol="0"/>
          <a:lstStyle/>
          <a:p>
            <a:pPr rtl="0"/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 rtlCol="0"/>
          <a:lstStyle/>
          <a:p>
            <a:pPr rtl="0"/>
            <a:fld id="{53D78A92-0141-4330-8F3E-FAADFAC23844}" type="slidenum">
              <a:rPr lang="ru-RU" smtClean="0"/>
              <a:t>8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1956113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 rtlCol="0"/>
          <a:lstStyle/>
          <a:p>
            <a:pPr rtl="0"/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 rtlCol="0"/>
          <a:lstStyle/>
          <a:p>
            <a:pPr rtl="0"/>
            <a:fld id="{53D78A92-0141-4330-8F3E-FAADFAC23844}" type="slidenum">
              <a:rPr lang="ru-RU" smtClean="0"/>
              <a:t>9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2748827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 rtlCol="0"/>
          <a:lstStyle/>
          <a:p>
            <a:pPr rtl="0"/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 rtlCol="0"/>
          <a:lstStyle/>
          <a:p>
            <a:pPr rtl="0"/>
            <a:fld id="{53D78A92-0141-4330-8F3E-FAADFAC23844}" type="slidenum">
              <a:rPr lang="ru-RU" smtClean="0"/>
              <a:t>10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1537937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 rtlCol="0"/>
          <a:lstStyle/>
          <a:p>
            <a:pPr rtl="0"/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 rtlCol="0"/>
          <a:lstStyle/>
          <a:p>
            <a:pPr rtl="0"/>
            <a:fld id="{53D78A92-0141-4330-8F3E-FAADFAC23844}" type="slidenum">
              <a:rPr lang="ru-RU" smtClean="0"/>
              <a:t>11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42809218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 rtlCol="0"/>
          <a:lstStyle/>
          <a:p>
            <a:pPr rtl="0"/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 rtlCol="0"/>
          <a:lstStyle/>
          <a:p>
            <a:pPr rtl="0"/>
            <a:fld id="{53D78A92-0141-4330-8F3E-FAADFAC23844}" type="slidenum">
              <a:rPr lang="ru-RU" smtClean="0"/>
              <a:t>14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30218035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 rtlCol="0"/>
          <a:lstStyle/>
          <a:p>
            <a:pPr rtl="0"/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 rtlCol="0"/>
          <a:lstStyle/>
          <a:p>
            <a:pPr rtl="0"/>
            <a:fld id="{53D78A92-0141-4330-8F3E-FAADFAC23844}" type="slidenum">
              <a:rPr lang="ru-RU" smtClean="0"/>
              <a:t>17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30218035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 rtlCol="0"/>
          <a:lstStyle/>
          <a:p>
            <a:pPr rtl="0"/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 rtlCol="0"/>
          <a:lstStyle/>
          <a:p>
            <a:pPr rtl="0"/>
            <a:fld id="{53D78A92-0141-4330-8F3E-FAADFAC23844}" type="slidenum">
              <a:rPr lang="ru-RU" smtClean="0"/>
              <a:t>19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43496994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 rtlCol="0"/>
          <a:lstStyle/>
          <a:p>
            <a:pPr rtl="0"/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 rtlCol="0"/>
          <a:lstStyle/>
          <a:p>
            <a:pPr rtl="0"/>
            <a:fld id="{53D78A92-0141-4330-8F3E-FAADFAC23844}" type="slidenum">
              <a:rPr lang="ru-RU" smtClean="0"/>
              <a:t>20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30218035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 rtlCol="0"/>
          <a:lstStyle/>
          <a:p>
            <a:pPr rtl="0"/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 rtlCol="0"/>
          <a:lstStyle/>
          <a:p>
            <a:pPr rtl="0"/>
            <a:fld id="{53D78A92-0141-4330-8F3E-FAADFAC23844}" type="slidenum">
              <a:rPr lang="ru-RU" smtClean="0"/>
              <a:t>21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30218035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 rtlCol="0"/>
          <a:lstStyle/>
          <a:p>
            <a:pPr rtl="0"/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 rtlCol="0"/>
          <a:lstStyle/>
          <a:p>
            <a:pPr rtl="0"/>
            <a:fld id="{53D78A92-0141-4330-8F3E-FAADFAC23844}" type="slidenum">
              <a:rPr lang="ru-RU" smtClean="0"/>
              <a:t>22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30218035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 rtlCol="0"/>
          <a:lstStyle/>
          <a:p>
            <a:pPr rtl="0"/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 rtlCol="0"/>
          <a:lstStyle/>
          <a:p>
            <a:pPr rtl="0"/>
            <a:fld id="{53D78A92-0141-4330-8F3E-FAADFAC23844}" type="slidenum">
              <a:rPr lang="ru-RU" smtClean="0"/>
              <a:t>24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3021803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Титульный слайд с дато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id="{1DAC5403-E1D0-4032-A9FE-410B2982643C}"/>
              </a:ext>
            </a:extLst>
          </p:cNvPr>
          <p:cNvSpPr/>
          <p:nvPr userDrawn="1"/>
        </p:nvSpPr>
        <p:spPr>
          <a:xfrm>
            <a:off x="129540" y="128016"/>
            <a:ext cx="11932920" cy="6601968"/>
          </a:xfrm>
          <a:prstGeom prst="rect">
            <a:avLst/>
          </a:prstGeom>
          <a:blipFill>
            <a:blip r:embed="rId2"/>
            <a:srcRect/>
            <a:stretch>
              <a:fillRect l="-17" r="-17"/>
            </a:stretch>
          </a:blip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pPr algn="l" rtl="0"/>
            <a:endParaRPr lang="ru-RU" noProof="0"/>
          </a:p>
        </p:txBody>
      </p:sp>
      <p:sp>
        <p:nvSpPr>
          <p:cNvPr id="12" name="Прямоугольник 11">
            <a:extLst>
              <a:ext uri="{FF2B5EF4-FFF2-40B4-BE49-F238E27FC236}">
                <a16:creationId xmlns:a16="http://schemas.microsoft.com/office/drawing/2014/main" id="{D846C517-01CF-4924-81A5-DAD4CE0BFA6C}"/>
              </a:ext>
            </a:extLst>
          </p:cNvPr>
          <p:cNvSpPr/>
          <p:nvPr userDrawn="1"/>
        </p:nvSpPr>
        <p:spPr>
          <a:xfrm>
            <a:off x="129540" y="128016"/>
            <a:ext cx="11932920" cy="6601968"/>
          </a:xfrm>
          <a:prstGeom prst="rect">
            <a:avLst/>
          </a:prstGeom>
          <a:gradFill flip="none" rotWithShape="1">
            <a:gsLst>
              <a:gs pos="0">
                <a:schemeClr val="accent2">
                  <a:alpha val="70000"/>
                </a:schemeClr>
              </a:gs>
              <a:gs pos="100000">
                <a:schemeClr val="accent3">
                  <a:alpha val="70000"/>
                </a:schemeClr>
              </a:gs>
            </a:gsLst>
            <a:lin ang="0" scaled="1"/>
            <a:tileRect/>
          </a:grad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pPr algn="l" rtl="0"/>
            <a:endParaRPr lang="ru-RU" noProof="0"/>
          </a:p>
        </p:txBody>
      </p:sp>
      <p:sp>
        <p:nvSpPr>
          <p:cNvPr id="21" name="Текст 26">
            <a:extLst>
              <a:ext uri="{FF2B5EF4-FFF2-40B4-BE49-F238E27FC236}">
                <a16:creationId xmlns:a16="http://schemas.microsoft.com/office/drawing/2014/main" id="{E013E669-E15F-4096-81CC-6637C4A9F9E7}"/>
              </a:ext>
            </a:extLst>
          </p:cNvPr>
          <p:cNvSpPr>
            <a:spLocks noGrp="1"/>
          </p:cNvSpPr>
          <p:nvPr>
            <p:ph type="body" sz="quarter" idx="21" hasCustomPrompt="1"/>
          </p:nvPr>
        </p:nvSpPr>
        <p:spPr>
          <a:xfrm>
            <a:off x="3912235" y="1680191"/>
            <a:ext cx="4367531" cy="324417"/>
          </a:xfrm>
        </p:spPr>
        <p:txBody>
          <a:bodyPr rtlCol="0">
            <a:noAutofit/>
          </a:bodyPr>
          <a:lstStyle>
            <a:lvl1pPr marL="0" indent="0" algn="ctr">
              <a:buNone/>
              <a:defRPr sz="2000" b="1" i="0">
                <a:solidFill>
                  <a:schemeClr val="bg1"/>
                </a:solidFill>
                <a:latin typeface="+mn-lt"/>
              </a:defRPr>
            </a:lvl1pPr>
            <a:lvl2pPr marL="457200" indent="0">
              <a:buNone/>
              <a:defRPr sz="1800" b="1" i="1"/>
            </a:lvl2pPr>
            <a:lvl3pPr marL="914400" indent="0">
              <a:buNone/>
              <a:defRPr sz="1800" b="1" i="1"/>
            </a:lvl3pPr>
            <a:lvl4pPr marL="1371600" indent="0">
              <a:buNone/>
              <a:defRPr sz="1800" b="1" i="1"/>
            </a:lvl4pPr>
            <a:lvl5pPr marL="1828800" indent="0">
              <a:buNone/>
              <a:defRPr sz="1800" b="1" i="1"/>
            </a:lvl5pPr>
          </a:lstStyle>
          <a:p>
            <a:pPr lvl="0" rtl="0"/>
            <a:r>
              <a:rPr lang="ru-RU" noProof="0"/>
              <a:t>20ГГ</a:t>
            </a:r>
          </a:p>
        </p:txBody>
      </p:sp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99AD403-A15F-4A2F-B050-AB874136E732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037021" y="2107415"/>
            <a:ext cx="10117959" cy="2281355"/>
          </a:xfrm>
        </p:spPr>
        <p:txBody>
          <a:bodyPr rtlCol="0">
            <a:noAutofit/>
          </a:bodyPr>
          <a:lstStyle>
            <a:lvl1pPr algn="ctr">
              <a:defRPr sz="8000" b="0">
                <a:solidFill>
                  <a:schemeClr val="bg1"/>
                </a:solidFill>
              </a:defRPr>
            </a:lvl1pPr>
          </a:lstStyle>
          <a:p>
            <a:pPr rtl="0"/>
            <a:r>
              <a:rPr lang="ru-RU" noProof="0"/>
              <a:t>ЗАГОЛОВОК</a:t>
            </a:r>
            <a:br>
              <a:rPr lang="ru-RU" noProof="0"/>
            </a:br>
            <a:r>
              <a:rPr lang="ru-RU" noProof="0"/>
              <a:t>ПРЕЗЕНТАЦИИ</a:t>
            </a:r>
          </a:p>
        </p:txBody>
      </p:sp>
      <p:sp>
        <p:nvSpPr>
          <p:cNvPr id="23" name="Текст 26">
            <a:extLst>
              <a:ext uri="{FF2B5EF4-FFF2-40B4-BE49-F238E27FC236}">
                <a16:creationId xmlns:a16="http://schemas.microsoft.com/office/drawing/2014/main" id="{5BB088E3-63C1-423F-A939-150B8E1F87A7}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>
          <a:xfrm>
            <a:off x="3912235" y="1333943"/>
            <a:ext cx="4367531" cy="324417"/>
          </a:xfrm>
        </p:spPr>
        <p:txBody>
          <a:bodyPr rtlCol="0">
            <a:noAutofit/>
          </a:bodyPr>
          <a:lstStyle>
            <a:lvl1pPr marL="0" indent="0" algn="ctr">
              <a:buNone/>
              <a:defRPr sz="2300" b="0" i="0">
                <a:solidFill>
                  <a:schemeClr val="bg2"/>
                </a:solidFill>
                <a:latin typeface="+mn-lt"/>
              </a:defRPr>
            </a:lvl1pPr>
            <a:lvl2pPr marL="457200" indent="0">
              <a:buNone/>
              <a:defRPr sz="1800" b="1" i="1"/>
            </a:lvl2pPr>
            <a:lvl3pPr marL="914400" indent="0">
              <a:buNone/>
              <a:defRPr sz="1800" b="1" i="1"/>
            </a:lvl3pPr>
            <a:lvl4pPr marL="1371600" indent="0">
              <a:buNone/>
              <a:defRPr sz="1800" b="1" i="1"/>
            </a:lvl4pPr>
            <a:lvl5pPr marL="1828800" indent="0">
              <a:buNone/>
              <a:defRPr sz="1800" b="1" i="1"/>
            </a:lvl5pPr>
          </a:lstStyle>
          <a:p>
            <a:pPr lvl="0" rtl="0"/>
            <a:r>
              <a:rPr lang="ru-RU" noProof="0"/>
              <a:t>Месяц</a:t>
            </a:r>
          </a:p>
        </p:txBody>
      </p:sp>
      <p:sp>
        <p:nvSpPr>
          <p:cNvPr id="36" name="Текст 14">
            <a:extLst>
              <a:ext uri="{FF2B5EF4-FFF2-40B4-BE49-F238E27FC236}">
                <a16:creationId xmlns:a16="http://schemas.microsoft.com/office/drawing/2014/main" id="{2A3D73F7-77EC-4576-B541-20C032F462DC}"/>
              </a:ext>
            </a:extLst>
          </p:cNvPr>
          <p:cNvSpPr>
            <a:spLocks noGrp="1"/>
          </p:cNvSpPr>
          <p:nvPr userDrawn="1">
            <p:ph type="body" sz="quarter" idx="13" hasCustomPrompt="1"/>
          </p:nvPr>
        </p:nvSpPr>
        <p:spPr>
          <a:xfrm>
            <a:off x="1050857" y="4720037"/>
            <a:ext cx="10090287" cy="1101897"/>
          </a:xfrm>
        </p:spPr>
        <p:txBody>
          <a:bodyPr rtlCol="0">
            <a:noAutofit/>
          </a:bodyPr>
          <a:lstStyle>
            <a:lvl1pPr marL="0" indent="0" algn="ctr">
              <a:buNone/>
              <a:defRPr sz="3500" b="0" i="0">
                <a:solidFill>
                  <a:schemeClr val="bg2"/>
                </a:solidFill>
              </a:defRPr>
            </a:lvl1pPr>
          </a:lstStyle>
          <a:p>
            <a:pPr lvl="0" rtl="0"/>
            <a:r>
              <a:rPr lang="ru-RU" noProof="0"/>
              <a:t>Ключевая фраза</a:t>
            </a:r>
            <a:br>
              <a:rPr lang="ru-RU" noProof="0"/>
            </a:br>
            <a:r>
              <a:rPr lang="ru-RU" noProof="0"/>
              <a:t>презентации</a:t>
            </a:r>
          </a:p>
        </p:txBody>
      </p:sp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6691BBC0-FAFE-4A57-9925-6182B74C4CB1}"/>
              </a:ext>
            </a:extLst>
          </p:cNvPr>
          <p:cNvSpPr/>
          <p:nvPr userDrawn="1"/>
        </p:nvSpPr>
        <p:spPr>
          <a:xfrm>
            <a:off x="3023092" y="4453465"/>
            <a:ext cx="6120000" cy="64008"/>
          </a:xfrm>
          <a:prstGeom prst="rect">
            <a:avLst/>
          </a:prstGeom>
          <a:solidFill>
            <a:schemeClr val="bg2"/>
          </a:solid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pPr algn="l" rtl="0"/>
            <a:endParaRPr lang="ru-RU" noProof="0"/>
          </a:p>
        </p:txBody>
      </p:sp>
    </p:spTree>
    <p:extLst>
      <p:ext uri="{BB962C8B-B14F-4D97-AF65-F5344CB8AC3E}">
        <p14:creationId xmlns:p14="http://schemas.microsoft.com/office/powerpoint/2010/main" val="396681995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оугольник 9">
            <a:extLst>
              <a:ext uri="{FF2B5EF4-FFF2-40B4-BE49-F238E27FC236}">
                <a16:creationId xmlns:a16="http://schemas.microsoft.com/office/drawing/2014/main" id="{CECF654C-A7AE-4727-9F7F-492670C3E642}"/>
              </a:ext>
            </a:extLst>
          </p:cNvPr>
          <p:cNvSpPr/>
          <p:nvPr userDrawn="1"/>
        </p:nvSpPr>
        <p:spPr>
          <a:xfrm>
            <a:off x="129540" y="128016"/>
            <a:ext cx="11932920" cy="6601968"/>
          </a:xfrm>
          <a:prstGeom prst="rect">
            <a:avLst/>
          </a:prstGeom>
          <a:blipFill>
            <a:blip r:embed="rId2"/>
            <a:srcRect/>
            <a:stretch>
              <a:fillRect l="-17" r="-17"/>
            </a:stretch>
          </a:blip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pPr algn="l" rtl="0"/>
            <a:endParaRPr lang="ru-RU" noProof="0"/>
          </a:p>
        </p:txBody>
      </p:sp>
      <p:sp>
        <p:nvSpPr>
          <p:cNvPr id="6" name="Прямоугольник 5">
            <a:extLst>
              <a:ext uri="{FF2B5EF4-FFF2-40B4-BE49-F238E27FC236}">
                <a16:creationId xmlns:a16="http://schemas.microsoft.com/office/drawing/2014/main" id="{834F3F28-2A24-40B5-AC8C-5A53DC799A96}"/>
              </a:ext>
            </a:extLst>
          </p:cNvPr>
          <p:cNvSpPr/>
          <p:nvPr userDrawn="1"/>
        </p:nvSpPr>
        <p:spPr>
          <a:xfrm>
            <a:off x="129540" y="3410712"/>
            <a:ext cx="11932920" cy="3319272"/>
          </a:xfrm>
          <a:prstGeom prst="rect">
            <a:avLst/>
          </a:prstGeom>
          <a:gradFill flip="none" rotWithShape="1">
            <a:gsLst>
              <a:gs pos="0">
                <a:schemeClr val="accent2">
                  <a:alpha val="80000"/>
                </a:schemeClr>
              </a:gs>
              <a:gs pos="99000">
                <a:schemeClr val="accent3">
                  <a:alpha val="80000"/>
                </a:schemeClr>
              </a:gs>
            </a:gsLst>
            <a:lin ang="1680000" scaled="0"/>
            <a:tileRect/>
          </a:grad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pPr algn="l" rtl="0"/>
            <a:endParaRPr lang="ru-RU" noProof="0"/>
          </a:p>
        </p:txBody>
      </p:sp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F097552-E3A8-41F6-B00B-4A39A247AA0E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38200" y="3981036"/>
            <a:ext cx="10515600" cy="782638"/>
          </a:xfrm>
        </p:spPr>
        <p:txBody>
          <a:bodyPr rtlCol="0"/>
          <a:lstStyle>
            <a:lvl1pPr algn="ctr">
              <a:defRPr>
                <a:solidFill>
                  <a:schemeClr val="bg1"/>
                </a:solidFill>
              </a:defRPr>
            </a:lvl1pPr>
          </a:lstStyle>
          <a:p>
            <a:pPr rtl="0"/>
            <a:r>
              <a:rPr lang="ru-RU" noProof="0"/>
              <a:t>СЛАЙД-РАЗДЕЛИТЕЛЬ</a:t>
            </a:r>
          </a:p>
        </p:txBody>
      </p:sp>
      <p:sp>
        <p:nvSpPr>
          <p:cNvPr id="3" name="Номер слайда 2">
            <a:extLst>
              <a:ext uri="{FF2B5EF4-FFF2-40B4-BE49-F238E27FC236}">
                <a16:creationId xmlns:a16="http://schemas.microsoft.com/office/drawing/2014/main" id="{79D2C969-FCE5-427B-89DE-6A79722FB6FC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 rtlCol="0"/>
          <a:lstStyle>
            <a:lvl1pPr>
              <a:defRPr b="1">
                <a:latin typeface="+mn-lt"/>
              </a:defRPr>
            </a:lvl1pPr>
          </a:lstStyle>
          <a:p>
            <a:pPr rtl="0"/>
            <a:fld id="{D495E168-DA5E-4888-8D8A-92B118324C14}" type="slidenum">
              <a:rPr lang="ru-RU" noProof="0" smtClean="0"/>
              <a:pPr/>
              <a:t>‹#›</a:t>
            </a:fld>
            <a:endParaRPr lang="ru-RU" noProof="0"/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CC7A2807-F7BA-4350-93C3-95213A4854E0}"/>
              </a:ext>
            </a:extLst>
          </p:cNvPr>
          <p:cNvSpPr>
            <a:spLocks noGrp="1"/>
          </p:cNvSpPr>
          <p:nvPr>
            <p:ph type="dt" sz="half" idx="11"/>
          </p:nvPr>
        </p:nvSpPr>
        <p:spPr/>
        <p:txBody>
          <a:bodyPr rtlCol="0"/>
          <a:lstStyle/>
          <a:p>
            <a:pPr rtl="0"/>
            <a:r>
              <a:rPr lang="ru-RU" noProof="0"/>
              <a:t>ДД.ММ.20ГГ</a:t>
            </a:r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92F6AE88-305E-4E68-AF8E-10BCB695A1D5}"/>
              </a:ext>
            </a:extLst>
          </p:cNvPr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pPr rtl="0"/>
            <a:r>
              <a:rPr lang="ru-RU" noProof="0"/>
              <a:t>ДОБАВИТЬ НИЖНИЙ КОЛОНТИТУЛ</a:t>
            </a:r>
          </a:p>
        </p:txBody>
      </p:sp>
      <p:sp>
        <p:nvSpPr>
          <p:cNvPr id="7" name="Овал 6">
            <a:extLst>
              <a:ext uri="{FF2B5EF4-FFF2-40B4-BE49-F238E27FC236}">
                <a16:creationId xmlns:a16="http://schemas.microsoft.com/office/drawing/2014/main" id="{95BAC97E-3C4E-4D04-8A57-DC61E07CB8FD}"/>
              </a:ext>
            </a:extLst>
          </p:cNvPr>
          <p:cNvSpPr/>
          <p:nvPr userDrawn="1"/>
        </p:nvSpPr>
        <p:spPr>
          <a:xfrm>
            <a:off x="5908548" y="6114045"/>
            <a:ext cx="374904" cy="374904"/>
          </a:xfrm>
          <a:prstGeom prst="ellipse">
            <a:avLst/>
          </a:prstGeom>
          <a:noFill/>
          <a:ln w="12700" cap="flat">
            <a:solidFill>
              <a:schemeClr val="bg2"/>
            </a:solidFill>
            <a:prstDash val="solid"/>
            <a:miter/>
          </a:ln>
        </p:spPr>
        <p:txBody>
          <a:bodyPr rtlCol="0" anchor="ctr"/>
          <a:lstStyle/>
          <a:p>
            <a:pPr algn="l" rtl="0"/>
            <a:endParaRPr lang="ru-RU" noProof="0"/>
          </a:p>
        </p:txBody>
      </p:sp>
      <p:sp>
        <p:nvSpPr>
          <p:cNvPr id="13" name="Прямоугольник 12">
            <a:extLst>
              <a:ext uri="{FF2B5EF4-FFF2-40B4-BE49-F238E27FC236}">
                <a16:creationId xmlns:a16="http://schemas.microsoft.com/office/drawing/2014/main" id="{E7822F33-D675-4E6C-BD09-D9C78365BB41}"/>
              </a:ext>
            </a:extLst>
          </p:cNvPr>
          <p:cNvSpPr/>
          <p:nvPr userDrawn="1"/>
        </p:nvSpPr>
        <p:spPr>
          <a:xfrm>
            <a:off x="3148724" y="4804366"/>
            <a:ext cx="5904000" cy="36576"/>
          </a:xfrm>
          <a:prstGeom prst="rect">
            <a:avLst/>
          </a:prstGeom>
          <a:solidFill>
            <a:schemeClr val="bg2"/>
          </a:solid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pPr algn="l" rtl="0"/>
            <a:endParaRPr lang="ru-RU" noProof="0"/>
          </a:p>
        </p:txBody>
      </p:sp>
      <p:sp>
        <p:nvSpPr>
          <p:cNvPr id="11" name="Текст 2">
            <a:extLst>
              <a:ext uri="{FF2B5EF4-FFF2-40B4-BE49-F238E27FC236}">
                <a16:creationId xmlns:a16="http://schemas.microsoft.com/office/drawing/2014/main" id="{F4F6DD4A-6071-4D11-ABDB-28EA5AC8715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942478"/>
            <a:ext cx="10515600" cy="459082"/>
          </a:xfrm>
        </p:spPr>
        <p:txBody>
          <a:bodyPr vert="horz" lIns="91440" tIns="45720" rIns="91440" bIns="45720" rtlCol="0">
            <a:normAutofit/>
          </a:bodyPr>
          <a:lstStyle>
            <a:lvl1pPr marL="0" indent="0" algn="ctr">
              <a:buFont typeface="Arial" panose="020B0604020202020204" pitchFamily="34" charset="0"/>
              <a:buNone/>
              <a:defRPr lang="en-US" sz="2300">
                <a:solidFill>
                  <a:schemeClr val="bg2"/>
                </a:solidFill>
              </a:defRPr>
            </a:lvl1pPr>
          </a:lstStyle>
          <a:p>
            <a:pPr marL="228600" lvl="0" indent="-228600" algn="ctr" rtl="0"/>
            <a:r>
              <a:rPr lang="ru-RU" noProof="0"/>
              <a:t>Образец текста</a:t>
            </a:r>
          </a:p>
        </p:txBody>
      </p:sp>
    </p:spTree>
    <p:extLst>
      <p:ext uri="{BB962C8B-B14F-4D97-AF65-F5344CB8AC3E}">
        <p14:creationId xmlns:p14="http://schemas.microsoft.com/office/powerpoint/2010/main" val="382347736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Заголовок, под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оугольник 9">
            <a:extLst>
              <a:ext uri="{FF2B5EF4-FFF2-40B4-BE49-F238E27FC236}">
                <a16:creationId xmlns:a16="http://schemas.microsoft.com/office/drawing/2014/main" id="{CECF654C-A7AE-4727-9F7F-492670C3E642}"/>
              </a:ext>
            </a:extLst>
          </p:cNvPr>
          <p:cNvSpPr/>
          <p:nvPr userDrawn="1"/>
        </p:nvSpPr>
        <p:spPr>
          <a:xfrm>
            <a:off x="129540" y="128016"/>
            <a:ext cx="11932920" cy="6601968"/>
          </a:xfrm>
          <a:prstGeom prst="rect">
            <a:avLst/>
          </a:prstGeom>
          <a:blipFill>
            <a:blip r:embed="rId2"/>
            <a:srcRect/>
            <a:stretch>
              <a:fillRect l="-17" r="-17"/>
            </a:stretch>
          </a:blip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pPr algn="l" rtl="0"/>
            <a:endParaRPr lang="ru-RU" noProof="0"/>
          </a:p>
        </p:txBody>
      </p:sp>
      <p:sp>
        <p:nvSpPr>
          <p:cNvPr id="6" name="Прямоугольник 5">
            <a:extLst>
              <a:ext uri="{FF2B5EF4-FFF2-40B4-BE49-F238E27FC236}">
                <a16:creationId xmlns:a16="http://schemas.microsoft.com/office/drawing/2014/main" id="{834F3F28-2A24-40B5-AC8C-5A53DC799A96}"/>
              </a:ext>
            </a:extLst>
          </p:cNvPr>
          <p:cNvSpPr/>
          <p:nvPr userDrawn="1"/>
        </p:nvSpPr>
        <p:spPr>
          <a:xfrm>
            <a:off x="129540" y="128016"/>
            <a:ext cx="6858000" cy="6601968"/>
          </a:xfrm>
          <a:prstGeom prst="rect">
            <a:avLst/>
          </a:prstGeom>
          <a:gradFill flip="none" rotWithShape="1">
            <a:gsLst>
              <a:gs pos="0">
                <a:schemeClr val="accent2">
                  <a:alpha val="80000"/>
                </a:schemeClr>
              </a:gs>
              <a:gs pos="100000">
                <a:schemeClr val="accent3">
                  <a:alpha val="80000"/>
                </a:schemeClr>
              </a:gs>
            </a:gsLst>
            <a:lin ang="1680000" scaled="0"/>
            <a:tileRect/>
          </a:grad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pPr algn="l" rtl="0"/>
            <a:endParaRPr lang="ru-RU" noProof="0"/>
          </a:p>
        </p:txBody>
      </p:sp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F097552-E3A8-41F6-B00B-4A39A247AA0E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41248" y="1169256"/>
            <a:ext cx="5285914" cy="782638"/>
          </a:xfrm>
        </p:spPr>
        <p:txBody>
          <a:bodyPr rtlCol="0"/>
          <a:lstStyle>
            <a:lvl1pPr algn="l">
              <a:defRPr>
                <a:solidFill>
                  <a:schemeClr val="bg1"/>
                </a:solidFill>
              </a:defRPr>
            </a:lvl1pPr>
          </a:lstStyle>
          <a:p>
            <a:pPr rtl="0"/>
            <a:r>
              <a:rPr lang="ru-RU" noProof="0" dirty="0"/>
              <a:t>РАЗМЕТКА ТЕКСТА 1</a:t>
            </a:r>
          </a:p>
        </p:txBody>
      </p:sp>
      <p:sp>
        <p:nvSpPr>
          <p:cNvPr id="3" name="Номер слайда 2">
            <a:extLst>
              <a:ext uri="{FF2B5EF4-FFF2-40B4-BE49-F238E27FC236}">
                <a16:creationId xmlns:a16="http://schemas.microsoft.com/office/drawing/2014/main" id="{79D2C969-FCE5-427B-89DE-6A79722FB6FC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 rtlCol="0"/>
          <a:lstStyle/>
          <a:p>
            <a:pPr rtl="0"/>
            <a:fld id="{D495E168-DA5E-4888-8D8A-92B118324C14}" type="slidenum">
              <a:rPr lang="ru-RU" noProof="0" smtClean="0"/>
              <a:pPr/>
              <a:t>‹#›</a:t>
            </a:fld>
            <a:endParaRPr lang="ru-RU" noProof="0"/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CC7A2807-F7BA-4350-93C3-95213A4854E0}"/>
              </a:ext>
            </a:extLst>
          </p:cNvPr>
          <p:cNvSpPr>
            <a:spLocks noGrp="1"/>
          </p:cNvSpPr>
          <p:nvPr>
            <p:ph type="dt" sz="half" idx="11"/>
          </p:nvPr>
        </p:nvSpPr>
        <p:spPr/>
        <p:txBody>
          <a:bodyPr rtlCol="0"/>
          <a:lstStyle/>
          <a:p>
            <a:pPr rtl="0"/>
            <a:r>
              <a:rPr lang="ru-RU" noProof="0"/>
              <a:t>ДД.ММ.20ГГ</a:t>
            </a:r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92F6AE88-305E-4E68-AF8E-10BCB695A1D5}"/>
              </a:ext>
            </a:extLst>
          </p:cNvPr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pPr rtl="0"/>
            <a:r>
              <a:rPr lang="ru-RU" noProof="0"/>
              <a:t>ДОБАВИТЬ НИЖНИЙ КОЛОНТИТУЛ</a:t>
            </a:r>
          </a:p>
        </p:txBody>
      </p:sp>
      <p:sp>
        <p:nvSpPr>
          <p:cNvPr id="7" name="Овал 6">
            <a:extLst>
              <a:ext uri="{FF2B5EF4-FFF2-40B4-BE49-F238E27FC236}">
                <a16:creationId xmlns:a16="http://schemas.microsoft.com/office/drawing/2014/main" id="{95BAC97E-3C4E-4D04-8A57-DC61E07CB8FD}"/>
              </a:ext>
            </a:extLst>
          </p:cNvPr>
          <p:cNvSpPr/>
          <p:nvPr userDrawn="1"/>
        </p:nvSpPr>
        <p:spPr>
          <a:xfrm>
            <a:off x="5908548" y="6114045"/>
            <a:ext cx="374904" cy="374904"/>
          </a:xfrm>
          <a:prstGeom prst="ellipse">
            <a:avLst/>
          </a:prstGeom>
          <a:noFill/>
          <a:ln w="12700" cap="flat">
            <a:solidFill>
              <a:schemeClr val="bg2"/>
            </a:solidFill>
            <a:prstDash val="solid"/>
            <a:miter/>
          </a:ln>
        </p:spPr>
        <p:txBody>
          <a:bodyPr rtlCol="0" anchor="ctr"/>
          <a:lstStyle/>
          <a:p>
            <a:pPr algn="l" rtl="0"/>
            <a:endParaRPr lang="ru-RU" noProof="0"/>
          </a:p>
        </p:txBody>
      </p:sp>
      <p:sp>
        <p:nvSpPr>
          <p:cNvPr id="12" name="Текст 17">
            <a:extLst>
              <a:ext uri="{FF2B5EF4-FFF2-40B4-BE49-F238E27FC236}">
                <a16:creationId xmlns:a16="http://schemas.microsoft.com/office/drawing/2014/main" id="{028AD4F5-2320-4533-9EC4-9832091E65CB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841248" y="2136036"/>
            <a:ext cx="5285914" cy="857098"/>
          </a:xfrm>
        </p:spPr>
        <p:txBody>
          <a:bodyPr rtlCol="0">
            <a:normAutofit/>
          </a:bodyPr>
          <a:lstStyle>
            <a:lvl1pPr marL="0" indent="0" algn="l" rtl="0">
              <a:buNone/>
              <a:defRPr sz="2300">
                <a:solidFill>
                  <a:schemeClr val="bg2"/>
                </a:solidFill>
              </a:defRPr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 rtl="0"/>
            <a:r>
              <a:rPr lang="ru-RU" noProof="0"/>
              <a:t>Образец текста</a:t>
            </a:r>
          </a:p>
        </p:txBody>
      </p:sp>
      <p:sp>
        <p:nvSpPr>
          <p:cNvPr id="13" name="Прямоугольник 12">
            <a:extLst>
              <a:ext uri="{FF2B5EF4-FFF2-40B4-BE49-F238E27FC236}">
                <a16:creationId xmlns:a16="http://schemas.microsoft.com/office/drawing/2014/main" id="{E7822F33-D675-4E6C-BD09-D9C78365BB41}"/>
              </a:ext>
            </a:extLst>
          </p:cNvPr>
          <p:cNvSpPr/>
          <p:nvPr userDrawn="1"/>
        </p:nvSpPr>
        <p:spPr>
          <a:xfrm>
            <a:off x="915026" y="1992586"/>
            <a:ext cx="4896000" cy="36576"/>
          </a:xfrm>
          <a:prstGeom prst="rect">
            <a:avLst/>
          </a:prstGeom>
          <a:solidFill>
            <a:schemeClr val="bg2"/>
          </a:solid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pPr algn="l" rtl="0"/>
            <a:endParaRPr lang="ru-RU" noProof="0"/>
          </a:p>
        </p:txBody>
      </p:sp>
      <p:sp>
        <p:nvSpPr>
          <p:cNvPr id="14" name="Текст 14">
            <a:extLst>
              <a:ext uri="{FF2B5EF4-FFF2-40B4-BE49-F238E27FC236}">
                <a16:creationId xmlns:a16="http://schemas.microsoft.com/office/drawing/2014/main" id="{302F0820-F94A-40EF-B3BE-26CD0CB55173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838199" y="3100269"/>
            <a:ext cx="5288963" cy="2588637"/>
          </a:xfrm>
        </p:spPr>
        <p:txBody>
          <a:bodyPr lIns="0" rtlCol="0">
            <a:normAutofit/>
          </a:bodyPr>
          <a:lstStyle>
            <a:lvl1pPr marL="180000" indent="-180000">
              <a:spcBef>
                <a:spcPts val="600"/>
              </a:spcBef>
              <a:buClr>
                <a:schemeClr val="bg2"/>
              </a:buClr>
              <a:buFont typeface="Arial" panose="020B0604020202020204" pitchFamily="34" charset="0"/>
              <a:buChar char="•"/>
              <a:defRPr sz="1600" b="0" i="0">
                <a:solidFill>
                  <a:schemeClr val="bg1"/>
                </a:solidFill>
              </a:defRPr>
            </a:lvl1pPr>
          </a:lstStyle>
          <a:p>
            <a:pPr lvl="0" rtl="0"/>
            <a:r>
              <a:rPr lang="ru-RU" noProof="0"/>
              <a:t>Образец текста</a:t>
            </a:r>
          </a:p>
        </p:txBody>
      </p:sp>
    </p:spTree>
    <p:extLst>
      <p:ext uri="{BB962C8B-B14F-4D97-AF65-F5344CB8AC3E}">
        <p14:creationId xmlns:p14="http://schemas.microsoft.com/office/powerpoint/2010/main" val="372139563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Слайд с содержимы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оугольник 9">
            <a:extLst>
              <a:ext uri="{FF2B5EF4-FFF2-40B4-BE49-F238E27FC236}">
                <a16:creationId xmlns:a16="http://schemas.microsoft.com/office/drawing/2014/main" id="{CECF654C-A7AE-4727-9F7F-492670C3E642}"/>
              </a:ext>
            </a:extLst>
          </p:cNvPr>
          <p:cNvSpPr/>
          <p:nvPr userDrawn="1"/>
        </p:nvSpPr>
        <p:spPr>
          <a:xfrm>
            <a:off x="129540" y="128016"/>
            <a:ext cx="11932920" cy="6601968"/>
          </a:xfrm>
          <a:prstGeom prst="rect">
            <a:avLst/>
          </a:prstGeom>
          <a:blipFill>
            <a:blip r:embed="rId2"/>
            <a:srcRect/>
            <a:stretch>
              <a:fillRect l="-17" r="-17"/>
            </a:stretch>
          </a:blip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pPr algn="l" rtl="0"/>
            <a:endParaRPr lang="ru-RU" noProof="0"/>
          </a:p>
        </p:txBody>
      </p:sp>
      <p:sp>
        <p:nvSpPr>
          <p:cNvPr id="6" name="Прямоугольник 5">
            <a:extLst>
              <a:ext uri="{FF2B5EF4-FFF2-40B4-BE49-F238E27FC236}">
                <a16:creationId xmlns:a16="http://schemas.microsoft.com/office/drawing/2014/main" id="{834F3F28-2A24-40B5-AC8C-5A53DC799A96}"/>
              </a:ext>
            </a:extLst>
          </p:cNvPr>
          <p:cNvSpPr/>
          <p:nvPr userDrawn="1"/>
        </p:nvSpPr>
        <p:spPr>
          <a:xfrm>
            <a:off x="129540" y="128016"/>
            <a:ext cx="11932920" cy="3319272"/>
          </a:xfrm>
          <a:prstGeom prst="rect">
            <a:avLst/>
          </a:prstGeom>
          <a:gradFill flip="none" rotWithShape="1">
            <a:gsLst>
              <a:gs pos="0">
                <a:schemeClr val="accent2">
                  <a:alpha val="80000"/>
                </a:schemeClr>
              </a:gs>
              <a:gs pos="100000">
                <a:schemeClr val="accent3">
                  <a:alpha val="80000"/>
                </a:schemeClr>
              </a:gs>
            </a:gsLst>
            <a:lin ang="1680000" scaled="0"/>
            <a:tileRect/>
          </a:grad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pPr algn="l" rtl="0"/>
            <a:endParaRPr lang="ru-RU" noProof="0"/>
          </a:p>
        </p:txBody>
      </p:sp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F097552-E3A8-41F6-B00B-4A39A247AA0E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41248" y="1093460"/>
            <a:ext cx="5320386" cy="782638"/>
          </a:xfrm>
        </p:spPr>
        <p:txBody>
          <a:bodyPr rtlCol="0"/>
          <a:lstStyle>
            <a:lvl1pPr algn="l">
              <a:defRPr>
                <a:solidFill>
                  <a:schemeClr val="bg1"/>
                </a:solidFill>
              </a:defRPr>
            </a:lvl1pPr>
          </a:lstStyle>
          <a:p>
            <a:pPr rtl="0"/>
            <a:r>
              <a:rPr lang="ru-RU" noProof="0" dirty="0"/>
              <a:t>РАЗМЕТКА ТЕКСТА 2</a:t>
            </a:r>
          </a:p>
        </p:txBody>
      </p:sp>
      <p:sp>
        <p:nvSpPr>
          <p:cNvPr id="3" name="Номер слайда 2">
            <a:extLst>
              <a:ext uri="{FF2B5EF4-FFF2-40B4-BE49-F238E27FC236}">
                <a16:creationId xmlns:a16="http://schemas.microsoft.com/office/drawing/2014/main" id="{79D2C969-FCE5-427B-89DE-6A79722FB6FC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 rtlCol="0"/>
          <a:lstStyle/>
          <a:p>
            <a:pPr rtl="0"/>
            <a:fld id="{D495E168-DA5E-4888-8D8A-92B118324C14}" type="slidenum">
              <a:rPr lang="ru-RU" noProof="0" smtClean="0"/>
              <a:pPr/>
              <a:t>‹#›</a:t>
            </a:fld>
            <a:endParaRPr lang="ru-RU" noProof="0"/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CC7A2807-F7BA-4350-93C3-95213A4854E0}"/>
              </a:ext>
            </a:extLst>
          </p:cNvPr>
          <p:cNvSpPr>
            <a:spLocks noGrp="1"/>
          </p:cNvSpPr>
          <p:nvPr>
            <p:ph type="dt" sz="half" idx="11"/>
          </p:nvPr>
        </p:nvSpPr>
        <p:spPr/>
        <p:txBody>
          <a:bodyPr rtlCol="0"/>
          <a:lstStyle/>
          <a:p>
            <a:pPr rtl="0"/>
            <a:r>
              <a:rPr lang="ru-RU" noProof="0"/>
              <a:t>ДД.ММ.20ГГ</a:t>
            </a:r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92F6AE88-305E-4E68-AF8E-10BCB695A1D5}"/>
              </a:ext>
            </a:extLst>
          </p:cNvPr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pPr rtl="0"/>
            <a:r>
              <a:rPr lang="ru-RU" noProof="0"/>
              <a:t>ДОБАВИТЬ НИЖНИЙ КОЛОНТИТУЛ</a:t>
            </a:r>
          </a:p>
        </p:txBody>
      </p:sp>
      <p:sp>
        <p:nvSpPr>
          <p:cNvPr id="7" name="Овал 6">
            <a:extLst>
              <a:ext uri="{FF2B5EF4-FFF2-40B4-BE49-F238E27FC236}">
                <a16:creationId xmlns:a16="http://schemas.microsoft.com/office/drawing/2014/main" id="{95BAC97E-3C4E-4D04-8A57-DC61E07CB8FD}"/>
              </a:ext>
            </a:extLst>
          </p:cNvPr>
          <p:cNvSpPr/>
          <p:nvPr userDrawn="1"/>
        </p:nvSpPr>
        <p:spPr>
          <a:xfrm>
            <a:off x="5908548" y="6114045"/>
            <a:ext cx="374904" cy="374904"/>
          </a:xfrm>
          <a:prstGeom prst="ellipse">
            <a:avLst/>
          </a:prstGeom>
          <a:noFill/>
          <a:ln w="12700" cap="flat">
            <a:solidFill>
              <a:schemeClr val="bg2"/>
            </a:solidFill>
            <a:prstDash val="solid"/>
            <a:miter/>
          </a:ln>
        </p:spPr>
        <p:txBody>
          <a:bodyPr rtlCol="0" anchor="ctr"/>
          <a:lstStyle/>
          <a:p>
            <a:pPr algn="l" rtl="0"/>
            <a:endParaRPr lang="ru-RU" noProof="0"/>
          </a:p>
        </p:txBody>
      </p:sp>
      <p:sp>
        <p:nvSpPr>
          <p:cNvPr id="12" name="Текст 17">
            <a:extLst>
              <a:ext uri="{FF2B5EF4-FFF2-40B4-BE49-F238E27FC236}">
                <a16:creationId xmlns:a16="http://schemas.microsoft.com/office/drawing/2014/main" id="{028AD4F5-2320-4533-9EC4-9832091E65CB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841248" y="2060240"/>
            <a:ext cx="5320386" cy="882524"/>
          </a:xfrm>
        </p:spPr>
        <p:txBody>
          <a:bodyPr rtlCol="0">
            <a:normAutofit/>
          </a:bodyPr>
          <a:lstStyle>
            <a:lvl1pPr marL="0" indent="0" algn="l" rtl="0">
              <a:buNone/>
              <a:defRPr sz="2300">
                <a:solidFill>
                  <a:schemeClr val="bg2"/>
                </a:solidFill>
              </a:defRPr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 rtl="0"/>
            <a:r>
              <a:rPr lang="ru-RU" noProof="0"/>
              <a:t>Образец текста</a:t>
            </a:r>
          </a:p>
        </p:txBody>
      </p:sp>
      <p:sp>
        <p:nvSpPr>
          <p:cNvPr id="13" name="Прямоугольник 12">
            <a:extLst>
              <a:ext uri="{FF2B5EF4-FFF2-40B4-BE49-F238E27FC236}">
                <a16:creationId xmlns:a16="http://schemas.microsoft.com/office/drawing/2014/main" id="{E7822F33-D675-4E6C-BD09-D9C78365BB41}"/>
              </a:ext>
            </a:extLst>
          </p:cNvPr>
          <p:cNvSpPr/>
          <p:nvPr userDrawn="1"/>
        </p:nvSpPr>
        <p:spPr>
          <a:xfrm>
            <a:off x="914693" y="1916790"/>
            <a:ext cx="4896000" cy="36576"/>
          </a:xfrm>
          <a:prstGeom prst="rect">
            <a:avLst/>
          </a:prstGeom>
          <a:solidFill>
            <a:schemeClr val="bg2"/>
          </a:solid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pPr algn="l" rtl="0"/>
            <a:endParaRPr lang="ru-RU" noProof="0"/>
          </a:p>
        </p:txBody>
      </p:sp>
      <p:sp>
        <p:nvSpPr>
          <p:cNvPr id="11" name="Текст 14">
            <a:extLst>
              <a:ext uri="{FF2B5EF4-FFF2-40B4-BE49-F238E27FC236}">
                <a16:creationId xmlns:a16="http://schemas.microsoft.com/office/drawing/2014/main" id="{4B6CBCCA-9781-462D-AF43-C6AAE3D1AAA9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6817897" y="1125545"/>
            <a:ext cx="4707842" cy="1849304"/>
          </a:xfrm>
        </p:spPr>
        <p:txBody>
          <a:bodyPr rtlCol="0">
            <a:normAutofit/>
          </a:bodyPr>
          <a:lstStyle>
            <a:lvl1pPr marL="180000" indent="-180000">
              <a:spcBef>
                <a:spcPts val="600"/>
              </a:spcBef>
              <a:buClr>
                <a:schemeClr val="bg2"/>
              </a:buClr>
              <a:buFont typeface="Arial" panose="020B0604020202020204" pitchFamily="34" charset="0"/>
              <a:buChar char="•"/>
              <a:defRPr sz="1600" b="0" i="0">
                <a:solidFill>
                  <a:schemeClr val="bg1"/>
                </a:solidFill>
              </a:defRPr>
            </a:lvl1pPr>
          </a:lstStyle>
          <a:p>
            <a:pPr lvl="0" rtl="0"/>
            <a:r>
              <a:rPr lang="ru-RU" noProof="0"/>
              <a:t>Образец текста</a:t>
            </a:r>
          </a:p>
        </p:txBody>
      </p:sp>
    </p:spTree>
    <p:extLst>
      <p:ext uri="{BB962C8B-B14F-4D97-AF65-F5344CB8AC3E}">
        <p14:creationId xmlns:p14="http://schemas.microsoft.com/office/powerpoint/2010/main" val="259919301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Разметка для двух раздело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>
            <a:extLst>
              <a:ext uri="{FF2B5EF4-FFF2-40B4-BE49-F238E27FC236}">
                <a16:creationId xmlns:a16="http://schemas.microsoft.com/office/drawing/2014/main" id="{EC40FB52-44A8-43D1-8B33-F4E55A83AC38}"/>
              </a:ext>
            </a:extLst>
          </p:cNvPr>
          <p:cNvSpPr/>
          <p:nvPr userDrawn="1"/>
        </p:nvSpPr>
        <p:spPr>
          <a:xfrm>
            <a:off x="129540" y="128016"/>
            <a:ext cx="11932920" cy="6601968"/>
          </a:xfrm>
          <a:prstGeom prst="rect">
            <a:avLst/>
          </a:prstGeom>
          <a:blipFill>
            <a:blip r:embed="rId2"/>
            <a:srcRect/>
            <a:stretch>
              <a:fillRect l="-17" r="-17"/>
            </a:stretch>
          </a:blip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pPr algn="l" rtl="0"/>
            <a:endParaRPr lang="ru-RU" noProof="0"/>
          </a:p>
        </p:txBody>
      </p:sp>
      <p:sp>
        <p:nvSpPr>
          <p:cNvPr id="6" name="Прямоугольник 5">
            <a:extLst>
              <a:ext uri="{FF2B5EF4-FFF2-40B4-BE49-F238E27FC236}">
                <a16:creationId xmlns:a16="http://schemas.microsoft.com/office/drawing/2014/main" id="{164ACA68-1C2C-4C4D-9CB4-1C8BF3E03F57}"/>
              </a:ext>
            </a:extLst>
          </p:cNvPr>
          <p:cNvSpPr/>
          <p:nvPr userDrawn="1"/>
        </p:nvSpPr>
        <p:spPr>
          <a:xfrm>
            <a:off x="129540" y="128016"/>
            <a:ext cx="11932920" cy="6601968"/>
          </a:xfrm>
          <a:prstGeom prst="rect">
            <a:avLst/>
          </a:prstGeom>
          <a:gradFill flip="none" rotWithShape="1">
            <a:gsLst>
              <a:gs pos="0">
                <a:schemeClr val="accent2">
                  <a:alpha val="80000"/>
                </a:schemeClr>
              </a:gs>
              <a:gs pos="99000">
                <a:schemeClr val="accent3">
                  <a:alpha val="80000"/>
                </a:schemeClr>
              </a:gs>
            </a:gsLst>
            <a:lin ang="0" scaled="1"/>
            <a:tileRect/>
          </a:grad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pPr algn="l" rtl="0"/>
            <a:endParaRPr lang="ru-RU" noProof="0"/>
          </a:p>
        </p:txBody>
      </p:sp>
      <p:sp>
        <p:nvSpPr>
          <p:cNvPr id="3" name="Номер слайда 2">
            <a:extLst>
              <a:ext uri="{FF2B5EF4-FFF2-40B4-BE49-F238E27FC236}">
                <a16:creationId xmlns:a16="http://schemas.microsoft.com/office/drawing/2014/main" id="{906ADBD7-8355-4951-B459-EC284BCE83AA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 rtlCol="0"/>
          <a:lstStyle/>
          <a:p>
            <a:pPr rtl="0"/>
            <a:fld id="{D495E168-DA5E-4888-8D8A-92B118324C14}" type="slidenum">
              <a:rPr lang="ru-RU" noProof="0" smtClean="0"/>
              <a:pPr/>
              <a:t>‹#›</a:t>
            </a:fld>
            <a:endParaRPr lang="ru-RU" noProof="0"/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D8A140A0-8435-451E-9A8E-9C33B97E1B11}"/>
              </a:ext>
            </a:extLst>
          </p:cNvPr>
          <p:cNvSpPr>
            <a:spLocks noGrp="1"/>
          </p:cNvSpPr>
          <p:nvPr>
            <p:ph type="dt" sz="half" idx="11"/>
          </p:nvPr>
        </p:nvSpPr>
        <p:spPr/>
        <p:txBody>
          <a:bodyPr rtlCol="0"/>
          <a:lstStyle/>
          <a:p>
            <a:pPr rtl="0"/>
            <a:r>
              <a:rPr lang="ru-RU" noProof="0"/>
              <a:t>ДД.ММ.20ГГ</a:t>
            </a:r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93BDD90A-F598-4982-8244-00A2189F77BD}"/>
              </a:ext>
            </a:extLst>
          </p:cNvPr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pPr rtl="0"/>
            <a:r>
              <a:rPr lang="ru-RU" noProof="0"/>
              <a:t>ДОБАВИТЬ НИЖНИЙ КОЛОНТИТУЛ</a:t>
            </a:r>
          </a:p>
        </p:txBody>
      </p:sp>
      <p:sp>
        <p:nvSpPr>
          <p:cNvPr id="8" name="Текст 2">
            <a:extLst>
              <a:ext uri="{FF2B5EF4-FFF2-40B4-BE49-F238E27FC236}">
                <a16:creationId xmlns:a16="http://schemas.microsoft.com/office/drawing/2014/main" id="{03373955-AB5B-4186-8098-9DBA0AB2650E}"/>
              </a:ext>
            </a:extLst>
          </p:cNvPr>
          <p:cNvSpPr>
            <a:spLocks noGrp="1"/>
          </p:cNvSpPr>
          <p:nvPr>
            <p:ph type="body" idx="1" hasCustomPrompt="1"/>
          </p:nvPr>
        </p:nvSpPr>
        <p:spPr>
          <a:xfrm>
            <a:off x="1159649" y="2738211"/>
            <a:ext cx="4183650" cy="454353"/>
          </a:xfrm>
        </p:spPr>
        <p:txBody>
          <a:bodyPr rtlCol="0">
            <a:noAutofit/>
          </a:bodyPr>
          <a:lstStyle>
            <a:lvl1pPr marL="0" indent="0">
              <a:buNone/>
              <a:defRPr sz="3000" b="0">
                <a:solidFill>
                  <a:schemeClr val="bg1"/>
                </a:solidFill>
                <a:latin typeface="+mj-lt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rtl="0"/>
            <a:r>
              <a:rPr lang="ru-RU" noProof="0"/>
              <a:t>Название раздела 1</a:t>
            </a:r>
          </a:p>
        </p:txBody>
      </p:sp>
      <p:sp>
        <p:nvSpPr>
          <p:cNvPr id="9" name="Текст 26">
            <a:extLst>
              <a:ext uri="{FF2B5EF4-FFF2-40B4-BE49-F238E27FC236}">
                <a16:creationId xmlns:a16="http://schemas.microsoft.com/office/drawing/2014/main" id="{B534F865-65DF-4129-9CE5-414E24937576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838201" y="1835244"/>
            <a:ext cx="10515599" cy="629105"/>
          </a:xfrm>
        </p:spPr>
        <p:txBody>
          <a:bodyPr lIns="0" rIns="0" rtlCol="0">
            <a:noAutofit/>
          </a:bodyPr>
          <a:lstStyle>
            <a:lvl1pPr marL="0" indent="0" algn="ctr" rtl="0">
              <a:buNone/>
              <a:defRPr sz="2300" b="0" i="0">
                <a:solidFill>
                  <a:schemeClr val="bg2"/>
                </a:solidFill>
              </a:defRPr>
            </a:lvl1pPr>
            <a:lvl2pPr marL="457200" indent="0">
              <a:buNone/>
              <a:defRPr sz="1800" b="1" i="1"/>
            </a:lvl2pPr>
            <a:lvl3pPr marL="914400" indent="0">
              <a:buNone/>
              <a:defRPr sz="1800" b="1" i="1"/>
            </a:lvl3pPr>
            <a:lvl4pPr marL="1371600" indent="0">
              <a:buNone/>
              <a:defRPr sz="1800" b="1" i="1"/>
            </a:lvl4pPr>
            <a:lvl5pPr marL="1828800" indent="0">
              <a:buNone/>
              <a:defRPr sz="1800" b="1" i="1"/>
            </a:lvl5pPr>
          </a:lstStyle>
          <a:p>
            <a:pPr lvl="0" rtl="0"/>
            <a:r>
              <a:rPr lang="ru-RU" noProof="0"/>
              <a:t>Образец текста</a:t>
            </a:r>
          </a:p>
        </p:txBody>
      </p:sp>
      <p:sp>
        <p:nvSpPr>
          <p:cNvPr id="10" name="Текст 2">
            <a:extLst>
              <a:ext uri="{FF2B5EF4-FFF2-40B4-BE49-F238E27FC236}">
                <a16:creationId xmlns:a16="http://schemas.microsoft.com/office/drawing/2014/main" id="{23A3472E-32B4-4CAD-B5D0-420AA3FB4CE3}"/>
              </a:ext>
            </a:extLst>
          </p:cNvPr>
          <p:cNvSpPr>
            <a:spLocks noGrp="1"/>
          </p:cNvSpPr>
          <p:nvPr>
            <p:ph type="body" idx="18" hasCustomPrompt="1"/>
          </p:nvPr>
        </p:nvSpPr>
        <p:spPr>
          <a:xfrm>
            <a:off x="6627121" y="2738211"/>
            <a:ext cx="4183650" cy="454353"/>
          </a:xfrm>
        </p:spPr>
        <p:txBody>
          <a:bodyPr rtlCol="0">
            <a:noAutofit/>
          </a:bodyPr>
          <a:lstStyle>
            <a:lvl1pPr marL="0" indent="0">
              <a:buNone/>
              <a:defRPr sz="3000" b="0">
                <a:solidFill>
                  <a:schemeClr val="bg1"/>
                </a:solidFill>
                <a:latin typeface="+mj-lt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rtl="0"/>
            <a:r>
              <a:rPr lang="ru-RU" noProof="0"/>
              <a:t>Название раздела 2</a:t>
            </a:r>
          </a:p>
        </p:txBody>
      </p:sp>
      <p:sp>
        <p:nvSpPr>
          <p:cNvPr id="11" name="Текст 26">
            <a:extLst>
              <a:ext uri="{FF2B5EF4-FFF2-40B4-BE49-F238E27FC236}">
                <a16:creationId xmlns:a16="http://schemas.microsoft.com/office/drawing/2014/main" id="{1AEED068-3EA0-4BF4-875C-02473E9EB0CC}"/>
              </a:ext>
            </a:extLst>
          </p:cNvPr>
          <p:cNvSpPr>
            <a:spLocks noGrp="1"/>
          </p:cNvSpPr>
          <p:nvPr>
            <p:ph type="body" sz="quarter" idx="20"/>
          </p:nvPr>
        </p:nvSpPr>
        <p:spPr>
          <a:xfrm>
            <a:off x="1159649" y="3428501"/>
            <a:ext cx="4365625" cy="2333625"/>
          </a:xfrm>
        </p:spPr>
        <p:txBody>
          <a:bodyPr rtlCol="0">
            <a:normAutofit/>
          </a:bodyPr>
          <a:lstStyle>
            <a:lvl1pPr marL="180000" indent="-180000">
              <a:spcBef>
                <a:spcPts val="600"/>
              </a:spcBef>
              <a:buClr>
                <a:schemeClr val="bg2"/>
              </a:buClr>
              <a:defRPr sz="1600">
                <a:solidFill>
                  <a:schemeClr val="bg1"/>
                </a:solidFill>
              </a:defRPr>
            </a:lvl1pPr>
            <a:lvl2pPr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2pPr>
            <a:lvl3pPr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3pPr>
            <a:lvl4pPr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4pPr>
            <a:lvl5pPr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5pPr>
          </a:lstStyle>
          <a:p>
            <a:pPr lvl="0" rtl="0"/>
            <a:r>
              <a:rPr lang="ru-RU" noProof="0"/>
              <a:t>Образец текста</a:t>
            </a:r>
          </a:p>
        </p:txBody>
      </p:sp>
      <p:sp>
        <p:nvSpPr>
          <p:cNvPr id="12" name="Текст 26">
            <a:extLst>
              <a:ext uri="{FF2B5EF4-FFF2-40B4-BE49-F238E27FC236}">
                <a16:creationId xmlns:a16="http://schemas.microsoft.com/office/drawing/2014/main" id="{3590B9DA-A2DF-4AE1-9A98-C7B84F48C3A9}"/>
              </a:ext>
            </a:extLst>
          </p:cNvPr>
          <p:cNvSpPr>
            <a:spLocks noGrp="1"/>
          </p:cNvSpPr>
          <p:nvPr>
            <p:ph type="body" sz="quarter" idx="21"/>
          </p:nvPr>
        </p:nvSpPr>
        <p:spPr>
          <a:xfrm>
            <a:off x="6627121" y="3428501"/>
            <a:ext cx="4365625" cy="2333625"/>
          </a:xfrm>
        </p:spPr>
        <p:txBody>
          <a:bodyPr rtlCol="0">
            <a:normAutofit/>
          </a:bodyPr>
          <a:lstStyle>
            <a:lvl1pPr marL="180000" indent="-180000">
              <a:spcBef>
                <a:spcPts val="600"/>
              </a:spcBef>
              <a:buClr>
                <a:schemeClr val="bg2"/>
              </a:buClr>
              <a:defRPr sz="1600">
                <a:solidFill>
                  <a:schemeClr val="bg1"/>
                </a:solidFill>
              </a:defRPr>
            </a:lvl1pPr>
            <a:lvl2pPr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2pPr>
            <a:lvl3pPr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3pPr>
            <a:lvl4pPr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4pPr>
            <a:lvl5pPr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5pPr>
          </a:lstStyle>
          <a:p>
            <a:pPr lvl="0" rtl="0"/>
            <a:r>
              <a:rPr lang="ru-RU" noProof="0"/>
              <a:t>Образец текста</a:t>
            </a:r>
          </a:p>
        </p:txBody>
      </p:sp>
      <p:sp>
        <p:nvSpPr>
          <p:cNvPr id="14" name="Заголовок 1">
            <a:extLst>
              <a:ext uri="{FF2B5EF4-FFF2-40B4-BE49-F238E27FC236}">
                <a16:creationId xmlns:a16="http://schemas.microsoft.com/office/drawing/2014/main" id="{4510C334-F1CE-4CEF-ADC6-D1BADB9947D6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38200" y="557629"/>
            <a:ext cx="10515600" cy="1325563"/>
          </a:xfrm>
        </p:spPr>
        <p:txBody>
          <a:bodyPr lIns="0" rIns="0" rtlCol="0"/>
          <a:lstStyle>
            <a:lvl1pPr algn="ctr">
              <a:defRPr>
                <a:solidFill>
                  <a:schemeClr val="bg1"/>
                </a:solidFill>
              </a:defRPr>
            </a:lvl1pPr>
          </a:lstStyle>
          <a:p>
            <a:pPr rtl="0"/>
            <a:r>
              <a:rPr lang="ru-RU" noProof="0"/>
              <a:t>СРАВНЕНИЕ</a:t>
            </a:r>
          </a:p>
        </p:txBody>
      </p:sp>
      <p:sp>
        <p:nvSpPr>
          <p:cNvPr id="15" name="Овал 14">
            <a:extLst>
              <a:ext uri="{FF2B5EF4-FFF2-40B4-BE49-F238E27FC236}">
                <a16:creationId xmlns:a16="http://schemas.microsoft.com/office/drawing/2014/main" id="{B6E88236-C248-4008-9619-75BCE6D3401C}"/>
              </a:ext>
            </a:extLst>
          </p:cNvPr>
          <p:cNvSpPr/>
          <p:nvPr userDrawn="1"/>
        </p:nvSpPr>
        <p:spPr>
          <a:xfrm>
            <a:off x="5908548" y="6114045"/>
            <a:ext cx="374904" cy="374904"/>
          </a:xfrm>
          <a:prstGeom prst="ellipse">
            <a:avLst/>
          </a:prstGeom>
          <a:noFill/>
          <a:ln w="12700" cap="flat">
            <a:solidFill>
              <a:schemeClr val="bg2"/>
            </a:solidFill>
            <a:prstDash val="solid"/>
            <a:miter/>
          </a:ln>
        </p:spPr>
        <p:txBody>
          <a:bodyPr rtlCol="0" anchor="ctr"/>
          <a:lstStyle/>
          <a:p>
            <a:pPr algn="l" rtl="0"/>
            <a:endParaRPr lang="ru-RU" noProof="0"/>
          </a:p>
        </p:txBody>
      </p:sp>
      <p:sp>
        <p:nvSpPr>
          <p:cNvPr id="18" name="Прямоугольник 17">
            <a:extLst>
              <a:ext uri="{FF2B5EF4-FFF2-40B4-BE49-F238E27FC236}">
                <a16:creationId xmlns:a16="http://schemas.microsoft.com/office/drawing/2014/main" id="{2D3F74C5-9ADD-4AE3-BCA5-88726CC2A1A3}"/>
              </a:ext>
            </a:extLst>
          </p:cNvPr>
          <p:cNvSpPr/>
          <p:nvPr userDrawn="1"/>
        </p:nvSpPr>
        <p:spPr>
          <a:xfrm>
            <a:off x="4528201" y="1667974"/>
            <a:ext cx="3168000" cy="36576"/>
          </a:xfrm>
          <a:prstGeom prst="rect">
            <a:avLst/>
          </a:prstGeom>
          <a:solidFill>
            <a:schemeClr val="bg2"/>
          </a:solid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pPr algn="l" rtl="0"/>
            <a:endParaRPr lang="ru-RU" noProof="0"/>
          </a:p>
        </p:txBody>
      </p:sp>
    </p:spTree>
    <p:extLst>
      <p:ext uri="{BB962C8B-B14F-4D97-AF65-F5344CB8AC3E}">
        <p14:creationId xmlns:p14="http://schemas.microsoft.com/office/powerpoint/2010/main" val="345037230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Макет диаграммы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>
            <a:extLst>
              <a:ext uri="{FF2B5EF4-FFF2-40B4-BE49-F238E27FC236}">
                <a16:creationId xmlns:a16="http://schemas.microsoft.com/office/drawing/2014/main" id="{EC40FB52-44A8-43D1-8B33-F4E55A83AC38}"/>
              </a:ext>
            </a:extLst>
          </p:cNvPr>
          <p:cNvSpPr/>
          <p:nvPr userDrawn="1"/>
        </p:nvSpPr>
        <p:spPr>
          <a:xfrm>
            <a:off x="129540" y="128016"/>
            <a:ext cx="11932920" cy="6601968"/>
          </a:xfrm>
          <a:prstGeom prst="rect">
            <a:avLst/>
          </a:prstGeom>
          <a:blipFill>
            <a:blip r:embed="rId2"/>
            <a:stretch>
              <a:fillRect l="-17" r="-17"/>
            </a:stretch>
          </a:blip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pPr algn="l" rtl="0"/>
            <a:endParaRPr lang="ru-RU" noProof="0"/>
          </a:p>
        </p:txBody>
      </p:sp>
      <p:sp>
        <p:nvSpPr>
          <p:cNvPr id="6" name="Прямоугольник 5">
            <a:extLst>
              <a:ext uri="{FF2B5EF4-FFF2-40B4-BE49-F238E27FC236}">
                <a16:creationId xmlns:a16="http://schemas.microsoft.com/office/drawing/2014/main" id="{164ACA68-1C2C-4C4D-9CB4-1C8BF3E03F57}"/>
              </a:ext>
            </a:extLst>
          </p:cNvPr>
          <p:cNvSpPr/>
          <p:nvPr userDrawn="1"/>
        </p:nvSpPr>
        <p:spPr>
          <a:xfrm>
            <a:off x="129540" y="128016"/>
            <a:ext cx="11932920" cy="6601968"/>
          </a:xfrm>
          <a:prstGeom prst="rect">
            <a:avLst/>
          </a:prstGeom>
          <a:gradFill flip="none" rotWithShape="1">
            <a:gsLst>
              <a:gs pos="0">
                <a:schemeClr val="accent2">
                  <a:alpha val="80000"/>
                </a:schemeClr>
              </a:gs>
              <a:gs pos="100000">
                <a:schemeClr val="accent3">
                  <a:alpha val="80000"/>
                </a:schemeClr>
              </a:gs>
            </a:gsLst>
            <a:lin ang="0" scaled="1"/>
            <a:tileRect/>
          </a:grad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pPr algn="l" rtl="0"/>
            <a:endParaRPr lang="ru-RU" noProof="0"/>
          </a:p>
        </p:txBody>
      </p:sp>
      <p:sp>
        <p:nvSpPr>
          <p:cNvPr id="3" name="Номер слайда 2">
            <a:extLst>
              <a:ext uri="{FF2B5EF4-FFF2-40B4-BE49-F238E27FC236}">
                <a16:creationId xmlns:a16="http://schemas.microsoft.com/office/drawing/2014/main" id="{906ADBD7-8355-4951-B459-EC284BCE83AA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 rtlCol="0"/>
          <a:lstStyle/>
          <a:p>
            <a:pPr rtl="0"/>
            <a:fld id="{D495E168-DA5E-4888-8D8A-92B118324C14}" type="slidenum">
              <a:rPr lang="ru-RU" noProof="0" smtClean="0"/>
              <a:pPr/>
              <a:t>‹#›</a:t>
            </a:fld>
            <a:endParaRPr lang="ru-RU" noProof="0"/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D8A140A0-8435-451E-9A8E-9C33B97E1B11}"/>
              </a:ext>
            </a:extLst>
          </p:cNvPr>
          <p:cNvSpPr>
            <a:spLocks noGrp="1"/>
          </p:cNvSpPr>
          <p:nvPr>
            <p:ph type="dt" sz="half" idx="11"/>
          </p:nvPr>
        </p:nvSpPr>
        <p:spPr/>
        <p:txBody>
          <a:bodyPr rtlCol="0"/>
          <a:lstStyle/>
          <a:p>
            <a:pPr rtl="0"/>
            <a:r>
              <a:rPr lang="ru-RU" noProof="0"/>
              <a:t>ДД.ММ.20ГГ</a:t>
            </a:r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93BDD90A-F598-4982-8244-00A2189F77BD}"/>
              </a:ext>
            </a:extLst>
          </p:cNvPr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pPr rtl="0"/>
            <a:r>
              <a:rPr lang="ru-RU" noProof="0"/>
              <a:t>ДОБАВИТЬ НИЖНИЙ КОЛОНТИТУЛ</a:t>
            </a:r>
          </a:p>
        </p:txBody>
      </p:sp>
      <p:sp>
        <p:nvSpPr>
          <p:cNvPr id="9" name="Текст 26">
            <a:extLst>
              <a:ext uri="{FF2B5EF4-FFF2-40B4-BE49-F238E27FC236}">
                <a16:creationId xmlns:a16="http://schemas.microsoft.com/office/drawing/2014/main" id="{B534F865-65DF-4129-9CE5-414E24937576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841248" y="3359239"/>
            <a:ext cx="4357688" cy="2252574"/>
          </a:xfrm>
        </p:spPr>
        <p:txBody>
          <a:bodyPr lIns="0" rIns="0" rtlCol="0">
            <a:noAutofit/>
          </a:bodyPr>
          <a:lstStyle>
            <a:lvl1pPr marL="0" indent="0" algn="l" rtl="0">
              <a:buNone/>
              <a:defRPr sz="2300" b="0" i="0">
                <a:solidFill>
                  <a:schemeClr val="bg2"/>
                </a:solidFill>
              </a:defRPr>
            </a:lvl1pPr>
            <a:lvl2pPr marL="457200" indent="0">
              <a:buNone/>
              <a:defRPr sz="1800" b="1" i="1"/>
            </a:lvl2pPr>
            <a:lvl3pPr marL="914400" indent="0">
              <a:buNone/>
              <a:defRPr sz="1800" b="1" i="1"/>
            </a:lvl3pPr>
            <a:lvl4pPr marL="1371600" indent="0">
              <a:buNone/>
              <a:defRPr sz="1800" b="1" i="1"/>
            </a:lvl4pPr>
            <a:lvl5pPr marL="1828800" indent="0">
              <a:buNone/>
              <a:defRPr sz="1800" b="1" i="1"/>
            </a:lvl5pPr>
          </a:lstStyle>
          <a:p>
            <a:pPr lvl="0" rtl="0"/>
            <a:r>
              <a:rPr lang="ru-RU" noProof="0"/>
              <a:t>Образец текста</a:t>
            </a:r>
          </a:p>
        </p:txBody>
      </p:sp>
      <p:sp>
        <p:nvSpPr>
          <p:cNvPr id="14" name="Заголовок 1">
            <a:extLst>
              <a:ext uri="{FF2B5EF4-FFF2-40B4-BE49-F238E27FC236}">
                <a16:creationId xmlns:a16="http://schemas.microsoft.com/office/drawing/2014/main" id="{4510C334-F1CE-4CEF-ADC6-D1BADB9947D6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41248" y="1246187"/>
            <a:ext cx="4357688" cy="2161001"/>
          </a:xfrm>
        </p:spPr>
        <p:txBody>
          <a:bodyPr lIns="0" rIns="0" rtlCol="0"/>
          <a:lstStyle>
            <a:lvl1pPr algn="l">
              <a:defRPr>
                <a:solidFill>
                  <a:schemeClr val="bg1"/>
                </a:solidFill>
              </a:defRPr>
            </a:lvl1pPr>
          </a:lstStyle>
          <a:p>
            <a:pPr rtl="0"/>
            <a:r>
              <a:rPr lang="ru-RU" noProof="0" dirty="0"/>
              <a:t>СЛАЙД С ДИАГРАММОЙ</a:t>
            </a:r>
          </a:p>
        </p:txBody>
      </p:sp>
      <p:sp>
        <p:nvSpPr>
          <p:cNvPr id="15" name="Овал 14">
            <a:extLst>
              <a:ext uri="{FF2B5EF4-FFF2-40B4-BE49-F238E27FC236}">
                <a16:creationId xmlns:a16="http://schemas.microsoft.com/office/drawing/2014/main" id="{B6E88236-C248-4008-9619-75BCE6D3401C}"/>
              </a:ext>
            </a:extLst>
          </p:cNvPr>
          <p:cNvSpPr/>
          <p:nvPr userDrawn="1"/>
        </p:nvSpPr>
        <p:spPr>
          <a:xfrm>
            <a:off x="5908548" y="6114045"/>
            <a:ext cx="374904" cy="374904"/>
          </a:xfrm>
          <a:prstGeom prst="ellipse">
            <a:avLst/>
          </a:prstGeom>
          <a:noFill/>
          <a:ln w="12700" cap="flat">
            <a:solidFill>
              <a:schemeClr val="bg2"/>
            </a:solidFill>
            <a:prstDash val="solid"/>
            <a:miter/>
          </a:ln>
        </p:spPr>
        <p:txBody>
          <a:bodyPr rtlCol="0" anchor="ctr"/>
          <a:lstStyle/>
          <a:p>
            <a:pPr algn="l" rtl="0"/>
            <a:endParaRPr lang="ru-RU" noProof="0"/>
          </a:p>
        </p:txBody>
      </p:sp>
      <p:sp>
        <p:nvSpPr>
          <p:cNvPr id="18" name="Прямоугольник 17">
            <a:extLst>
              <a:ext uri="{FF2B5EF4-FFF2-40B4-BE49-F238E27FC236}">
                <a16:creationId xmlns:a16="http://schemas.microsoft.com/office/drawing/2014/main" id="{2D3F74C5-9ADD-4AE3-BCA5-88726CC2A1A3}"/>
              </a:ext>
            </a:extLst>
          </p:cNvPr>
          <p:cNvSpPr/>
          <p:nvPr userDrawn="1"/>
        </p:nvSpPr>
        <p:spPr>
          <a:xfrm>
            <a:off x="911877" y="3191969"/>
            <a:ext cx="3968496" cy="36576"/>
          </a:xfrm>
          <a:prstGeom prst="rect">
            <a:avLst/>
          </a:prstGeom>
          <a:solidFill>
            <a:schemeClr val="bg2"/>
          </a:solid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pPr algn="l" rtl="0"/>
            <a:endParaRPr lang="ru-RU" noProof="0"/>
          </a:p>
        </p:txBody>
      </p:sp>
      <p:sp>
        <p:nvSpPr>
          <p:cNvPr id="16" name="Диаграмма 18">
            <a:extLst>
              <a:ext uri="{FF2B5EF4-FFF2-40B4-BE49-F238E27FC236}">
                <a16:creationId xmlns:a16="http://schemas.microsoft.com/office/drawing/2014/main" id="{BE9C98A7-B145-402E-BADA-CE785E3BA996}"/>
              </a:ext>
            </a:extLst>
          </p:cNvPr>
          <p:cNvSpPr>
            <a:spLocks noGrp="1"/>
          </p:cNvSpPr>
          <p:nvPr>
            <p:ph type="chart" sz="quarter" idx="32" hasCustomPrompt="1"/>
          </p:nvPr>
        </p:nvSpPr>
        <p:spPr>
          <a:xfrm>
            <a:off x="6981371" y="1246188"/>
            <a:ext cx="4284663" cy="4365625"/>
          </a:xfrm>
        </p:spPr>
        <p:txBody>
          <a:bodyPr rtlCol="0" anchor="ctr" anchorCtr="0">
            <a:normAutofit/>
          </a:bodyPr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 rtl="0"/>
            <a:r>
              <a:rPr lang="ru-RU" noProof="0"/>
              <a:t>Щелкните значок, чтобы добавить диаграмму</a:t>
            </a:r>
          </a:p>
        </p:txBody>
      </p:sp>
    </p:spTree>
    <p:extLst>
      <p:ext uri="{BB962C8B-B14F-4D97-AF65-F5344CB8AC3E}">
        <p14:creationId xmlns:p14="http://schemas.microsoft.com/office/powerpoint/2010/main" val="252534282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Макет таблицы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>
            <a:extLst>
              <a:ext uri="{FF2B5EF4-FFF2-40B4-BE49-F238E27FC236}">
                <a16:creationId xmlns:a16="http://schemas.microsoft.com/office/drawing/2014/main" id="{EC40FB52-44A8-43D1-8B33-F4E55A83AC38}"/>
              </a:ext>
            </a:extLst>
          </p:cNvPr>
          <p:cNvSpPr/>
          <p:nvPr userDrawn="1"/>
        </p:nvSpPr>
        <p:spPr>
          <a:xfrm>
            <a:off x="129540" y="128016"/>
            <a:ext cx="11932920" cy="6601968"/>
          </a:xfrm>
          <a:prstGeom prst="rect">
            <a:avLst/>
          </a:prstGeom>
          <a:blipFill>
            <a:blip r:embed="rId2"/>
            <a:srcRect/>
            <a:stretch>
              <a:fillRect l="-17" r="-17"/>
            </a:stretch>
          </a:blip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pPr algn="l" rtl="0"/>
            <a:endParaRPr lang="ru-RU" noProof="0"/>
          </a:p>
        </p:txBody>
      </p:sp>
      <p:sp>
        <p:nvSpPr>
          <p:cNvPr id="6" name="Прямоугольник 5">
            <a:extLst>
              <a:ext uri="{FF2B5EF4-FFF2-40B4-BE49-F238E27FC236}">
                <a16:creationId xmlns:a16="http://schemas.microsoft.com/office/drawing/2014/main" id="{164ACA68-1C2C-4C4D-9CB4-1C8BF3E03F57}"/>
              </a:ext>
            </a:extLst>
          </p:cNvPr>
          <p:cNvSpPr/>
          <p:nvPr userDrawn="1"/>
        </p:nvSpPr>
        <p:spPr>
          <a:xfrm>
            <a:off x="129540" y="128016"/>
            <a:ext cx="11932920" cy="6601968"/>
          </a:xfrm>
          <a:prstGeom prst="rect">
            <a:avLst/>
          </a:prstGeom>
          <a:gradFill flip="none" rotWithShape="1">
            <a:gsLst>
              <a:gs pos="0">
                <a:schemeClr val="accent2">
                  <a:alpha val="80000"/>
                </a:schemeClr>
              </a:gs>
              <a:gs pos="100000">
                <a:schemeClr val="accent3">
                  <a:alpha val="80000"/>
                </a:schemeClr>
              </a:gs>
            </a:gsLst>
            <a:lin ang="0" scaled="1"/>
            <a:tileRect/>
          </a:grad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pPr algn="l" rtl="0"/>
            <a:endParaRPr lang="ru-RU" noProof="0"/>
          </a:p>
        </p:txBody>
      </p:sp>
      <p:sp>
        <p:nvSpPr>
          <p:cNvPr id="3" name="Номер слайда 2">
            <a:extLst>
              <a:ext uri="{FF2B5EF4-FFF2-40B4-BE49-F238E27FC236}">
                <a16:creationId xmlns:a16="http://schemas.microsoft.com/office/drawing/2014/main" id="{906ADBD7-8355-4951-B459-EC284BCE83AA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 rtlCol="0"/>
          <a:lstStyle/>
          <a:p>
            <a:pPr rtl="0"/>
            <a:fld id="{D495E168-DA5E-4888-8D8A-92B118324C14}" type="slidenum">
              <a:rPr lang="ru-RU" noProof="0" smtClean="0"/>
              <a:pPr/>
              <a:t>‹#›</a:t>
            </a:fld>
            <a:endParaRPr lang="ru-RU" noProof="0"/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D8A140A0-8435-451E-9A8E-9C33B97E1B11}"/>
              </a:ext>
            </a:extLst>
          </p:cNvPr>
          <p:cNvSpPr>
            <a:spLocks noGrp="1"/>
          </p:cNvSpPr>
          <p:nvPr>
            <p:ph type="dt" sz="half" idx="11"/>
          </p:nvPr>
        </p:nvSpPr>
        <p:spPr/>
        <p:txBody>
          <a:bodyPr rtlCol="0"/>
          <a:lstStyle/>
          <a:p>
            <a:pPr rtl="0"/>
            <a:r>
              <a:rPr lang="ru-RU" noProof="0"/>
              <a:t>ДД.ММ.20ГГ</a:t>
            </a:r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93BDD90A-F598-4982-8244-00A2189F77BD}"/>
              </a:ext>
            </a:extLst>
          </p:cNvPr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pPr rtl="0"/>
            <a:r>
              <a:rPr lang="ru-RU" noProof="0"/>
              <a:t>ДОБАВИТЬ НИЖНИЙ КОЛОНТИТУЛ</a:t>
            </a:r>
          </a:p>
        </p:txBody>
      </p:sp>
      <p:sp>
        <p:nvSpPr>
          <p:cNvPr id="9" name="Текст 26">
            <a:extLst>
              <a:ext uri="{FF2B5EF4-FFF2-40B4-BE49-F238E27FC236}">
                <a16:creationId xmlns:a16="http://schemas.microsoft.com/office/drawing/2014/main" id="{B534F865-65DF-4129-9CE5-414E24937576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8683563" y="3359239"/>
            <a:ext cx="2596896" cy="2252574"/>
          </a:xfrm>
        </p:spPr>
        <p:txBody>
          <a:bodyPr lIns="0" rIns="0" rtlCol="0">
            <a:noAutofit/>
          </a:bodyPr>
          <a:lstStyle>
            <a:lvl1pPr marL="0" indent="0" algn="l" rtl="0">
              <a:buNone/>
              <a:defRPr sz="2300" b="0" i="0">
                <a:solidFill>
                  <a:schemeClr val="bg2"/>
                </a:solidFill>
              </a:defRPr>
            </a:lvl1pPr>
            <a:lvl2pPr marL="457200" indent="0">
              <a:buNone/>
              <a:defRPr sz="1800" b="1" i="1"/>
            </a:lvl2pPr>
            <a:lvl3pPr marL="914400" indent="0">
              <a:buNone/>
              <a:defRPr sz="1800" b="1" i="1"/>
            </a:lvl3pPr>
            <a:lvl4pPr marL="1371600" indent="0">
              <a:buNone/>
              <a:defRPr sz="1800" b="1" i="1"/>
            </a:lvl4pPr>
            <a:lvl5pPr marL="1828800" indent="0">
              <a:buNone/>
              <a:defRPr sz="1800" b="1" i="1"/>
            </a:lvl5pPr>
          </a:lstStyle>
          <a:p>
            <a:pPr lvl="0" rtl="0"/>
            <a:r>
              <a:rPr lang="ru-RU" noProof="0"/>
              <a:t>Образец текста</a:t>
            </a:r>
          </a:p>
        </p:txBody>
      </p:sp>
      <p:sp>
        <p:nvSpPr>
          <p:cNvPr id="14" name="Заголовок 1">
            <a:extLst>
              <a:ext uri="{FF2B5EF4-FFF2-40B4-BE49-F238E27FC236}">
                <a16:creationId xmlns:a16="http://schemas.microsoft.com/office/drawing/2014/main" id="{4510C334-F1CE-4CEF-ADC6-D1BADB9947D6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683562" y="1757774"/>
            <a:ext cx="2669859" cy="1325563"/>
          </a:xfrm>
        </p:spPr>
        <p:txBody>
          <a:bodyPr lIns="0" rIns="0" rtlCol="0"/>
          <a:lstStyle>
            <a:lvl1pPr algn="l">
              <a:defRPr>
                <a:solidFill>
                  <a:schemeClr val="bg1"/>
                </a:solidFill>
              </a:defRPr>
            </a:lvl1pPr>
          </a:lstStyle>
          <a:p>
            <a:pPr rtl="0"/>
            <a:r>
              <a:rPr lang="ru-RU" noProof="0" dirty="0"/>
              <a:t>СЛАЙД С ТАБЛИЦЕЙ</a:t>
            </a:r>
          </a:p>
        </p:txBody>
      </p:sp>
      <p:sp>
        <p:nvSpPr>
          <p:cNvPr id="15" name="Овал 14">
            <a:extLst>
              <a:ext uri="{FF2B5EF4-FFF2-40B4-BE49-F238E27FC236}">
                <a16:creationId xmlns:a16="http://schemas.microsoft.com/office/drawing/2014/main" id="{B6E88236-C248-4008-9619-75BCE6D3401C}"/>
              </a:ext>
            </a:extLst>
          </p:cNvPr>
          <p:cNvSpPr/>
          <p:nvPr userDrawn="1"/>
        </p:nvSpPr>
        <p:spPr>
          <a:xfrm>
            <a:off x="5908548" y="6114045"/>
            <a:ext cx="374904" cy="374904"/>
          </a:xfrm>
          <a:prstGeom prst="ellipse">
            <a:avLst/>
          </a:prstGeom>
          <a:noFill/>
          <a:ln w="12700" cap="flat">
            <a:solidFill>
              <a:schemeClr val="bg2"/>
            </a:solidFill>
            <a:prstDash val="solid"/>
            <a:miter/>
          </a:ln>
        </p:spPr>
        <p:txBody>
          <a:bodyPr rtlCol="0" anchor="ctr"/>
          <a:lstStyle/>
          <a:p>
            <a:pPr algn="l" rtl="0"/>
            <a:endParaRPr lang="ru-RU" noProof="0"/>
          </a:p>
        </p:txBody>
      </p:sp>
      <p:sp>
        <p:nvSpPr>
          <p:cNvPr id="18" name="Прямоугольник 17">
            <a:extLst>
              <a:ext uri="{FF2B5EF4-FFF2-40B4-BE49-F238E27FC236}">
                <a16:creationId xmlns:a16="http://schemas.microsoft.com/office/drawing/2014/main" id="{2D3F74C5-9ADD-4AE3-BCA5-88726CC2A1A3}"/>
              </a:ext>
            </a:extLst>
          </p:cNvPr>
          <p:cNvSpPr/>
          <p:nvPr userDrawn="1"/>
        </p:nvSpPr>
        <p:spPr>
          <a:xfrm>
            <a:off x="8683563" y="3191969"/>
            <a:ext cx="2592000" cy="36576"/>
          </a:xfrm>
          <a:prstGeom prst="rect">
            <a:avLst/>
          </a:prstGeom>
          <a:solidFill>
            <a:schemeClr val="bg2"/>
          </a:solid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pPr algn="l" rtl="0"/>
            <a:endParaRPr lang="ru-RU" noProof="0"/>
          </a:p>
        </p:txBody>
      </p:sp>
      <p:sp>
        <p:nvSpPr>
          <p:cNvPr id="13" name="Таблица 17">
            <a:extLst>
              <a:ext uri="{FF2B5EF4-FFF2-40B4-BE49-F238E27FC236}">
                <a16:creationId xmlns:a16="http://schemas.microsoft.com/office/drawing/2014/main" id="{62814DE5-26B2-4A8E-BA8D-A2E4C5547EB9}"/>
              </a:ext>
            </a:extLst>
          </p:cNvPr>
          <p:cNvSpPr>
            <a:spLocks noGrp="1"/>
          </p:cNvSpPr>
          <p:nvPr>
            <p:ph type="tbl" sz="quarter" idx="17" hasCustomPrompt="1"/>
          </p:nvPr>
        </p:nvSpPr>
        <p:spPr>
          <a:xfrm>
            <a:off x="911225" y="1505433"/>
            <a:ext cx="6561138" cy="3847135"/>
          </a:xfrm>
        </p:spPr>
        <p:txBody>
          <a:bodyPr rtlCol="0" anchor="ctr" anchorCtr="0">
            <a:normAutofit/>
          </a:bodyPr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 rtl="0"/>
            <a:r>
              <a:rPr lang="ru-RU" noProof="0"/>
              <a:t>Щелкните значок, чтобы добавить таблицу</a:t>
            </a:r>
          </a:p>
        </p:txBody>
      </p:sp>
    </p:spTree>
    <p:extLst>
      <p:ext uri="{BB962C8B-B14F-4D97-AF65-F5344CB8AC3E}">
        <p14:creationId xmlns:p14="http://schemas.microsoft.com/office/powerpoint/2010/main" val="240194759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Слайд с изображением и заголовко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оугольник 9">
            <a:extLst>
              <a:ext uri="{FF2B5EF4-FFF2-40B4-BE49-F238E27FC236}">
                <a16:creationId xmlns:a16="http://schemas.microsoft.com/office/drawing/2014/main" id="{CECF654C-A7AE-4727-9F7F-492670C3E642}"/>
              </a:ext>
            </a:extLst>
          </p:cNvPr>
          <p:cNvSpPr/>
          <p:nvPr userDrawn="1"/>
        </p:nvSpPr>
        <p:spPr>
          <a:xfrm>
            <a:off x="129540" y="128016"/>
            <a:ext cx="11932920" cy="6601968"/>
          </a:xfrm>
          <a:prstGeom prst="rect">
            <a:avLst/>
          </a:prstGeom>
          <a:blipFill>
            <a:blip r:embed="rId2"/>
            <a:srcRect/>
            <a:stretch>
              <a:fillRect l="-17" r="-17"/>
            </a:stretch>
          </a:blip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pPr algn="l" rtl="0"/>
            <a:endParaRPr lang="ru-RU" noProof="0"/>
          </a:p>
        </p:txBody>
      </p:sp>
      <p:sp>
        <p:nvSpPr>
          <p:cNvPr id="6" name="Прямоугольник 5">
            <a:extLst>
              <a:ext uri="{FF2B5EF4-FFF2-40B4-BE49-F238E27FC236}">
                <a16:creationId xmlns:a16="http://schemas.microsoft.com/office/drawing/2014/main" id="{834F3F28-2A24-40B5-AC8C-5A53DC799A96}"/>
              </a:ext>
            </a:extLst>
          </p:cNvPr>
          <p:cNvSpPr/>
          <p:nvPr userDrawn="1"/>
        </p:nvSpPr>
        <p:spPr>
          <a:xfrm>
            <a:off x="129540" y="128016"/>
            <a:ext cx="11932920" cy="2368296"/>
          </a:xfrm>
          <a:prstGeom prst="rect">
            <a:avLst/>
          </a:prstGeom>
          <a:gradFill flip="none" rotWithShape="1">
            <a:gsLst>
              <a:gs pos="0">
                <a:schemeClr val="accent2">
                  <a:alpha val="80000"/>
                </a:schemeClr>
              </a:gs>
              <a:gs pos="100000">
                <a:schemeClr val="accent3">
                  <a:alpha val="80000"/>
                </a:schemeClr>
              </a:gs>
            </a:gsLst>
            <a:lin ang="1680000" scaled="0"/>
            <a:tileRect/>
          </a:grad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pPr algn="l" rtl="0"/>
            <a:endParaRPr lang="ru-RU" noProof="0"/>
          </a:p>
        </p:txBody>
      </p:sp>
      <p:sp>
        <p:nvSpPr>
          <p:cNvPr id="3" name="Номер слайда 2">
            <a:extLst>
              <a:ext uri="{FF2B5EF4-FFF2-40B4-BE49-F238E27FC236}">
                <a16:creationId xmlns:a16="http://schemas.microsoft.com/office/drawing/2014/main" id="{79D2C969-FCE5-427B-89DE-6A79722FB6FC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 rtlCol="0"/>
          <a:lstStyle/>
          <a:p>
            <a:pPr rtl="0"/>
            <a:fld id="{D495E168-DA5E-4888-8D8A-92B118324C14}" type="slidenum">
              <a:rPr lang="ru-RU" noProof="0" smtClean="0"/>
              <a:pPr/>
              <a:t>‹#›</a:t>
            </a:fld>
            <a:endParaRPr lang="ru-RU" noProof="0"/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CC7A2807-F7BA-4350-93C3-95213A4854E0}"/>
              </a:ext>
            </a:extLst>
          </p:cNvPr>
          <p:cNvSpPr>
            <a:spLocks noGrp="1"/>
          </p:cNvSpPr>
          <p:nvPr>
            <p:ph type="dt" sz="half" idx="11"/>
          </p:nvPr>
        </p:nvSpPr>
        <p:spPr/>
        <p:txBody>
          <a:bodyPr rtlCol="0"/>
          <a:lstStyle/>
          <a:p>
            <a:pPr rtl="0"/>
            <a:r>
              <a:rPr lang="ru-RU" noProof="0"/>
              <a:t>ДД.ММ.20ГГ</a:t>
            </a:r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92F6AE88-305E-4E68-AF8E-10BCB695A1D5}"/>
              </a:ext>
            </a:extLst>
          </p:cNvPr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pPr rtl="0"/>
            <a:r>
              <a:rPr lang="ru-RU" noProof="0"/>
              <a:t>ДОБАВИТЬ НИЖНИЙ КОЛОНТИТУЛ</a:t>
            </a:r>
          </a:p>
        </p:txBody>
      </p:sp>
      <p:sp>
        <p:nvSpPr>
          <p:cNvPr id="7" name="Овал 6">
            <a:extLst>
              <a:ext uri="{FF2B5EF4-FFF2-40B4-BE49-F238E27FC236}">
                <a16:creationId xmlns:a16="http://schemas.microsoft.com/office/drawing/2014/main" id="{95BAC97E-3C4E-4D04-8A57-DC61E07CB8FD}"/>
              </a:ext>
            </a:extLst>
          </p:cNvPr>
          <p:cNvSpPr/>
          <p:nvPr userDrawn="1"/>
        </p:nvSpPr>
        <p:spPr>
          <a:xfrm>
            <a:off x="5908548" y="6114045"/>
            <a:ext cx="374904" cy="374904"/>
          </a:xfrm>
          <a:prstGeom prst="ellipse">
            <a:avLst/>
          </a:prstGeom>
          <a:noFill/>
          <a:ln w="12700" cap="flat">
            <a:solidFill>
              <a:schemeClr val="bg2"/>
            </a:solidFill>
            <a:prstDash val="solid"/>
            <a:miter/>
          </a:ln>
        </p:spPr>
        <p:txBody>
          <a:bodyPr rtlCol="0" anchor="ctr"/>
          <a:lstStyle/>
          <a:p>
            <a:pPr algn="l" rtl="0"/>
            <a:endParaRPr lang="ru-RU" noProof="0"/>
          </a:p>
        </p:txBody>
      </p:sp>
      <p:sp>
        <p:nvSpPr>
          <p:cNvPr id="14" name="Текст 26">
            <a:extLst>
              <a:ext uri="{FF2B5EF4-FFF2-40B4-BE49-F238E27FC236}">
                <a16:creationId xmlns:a16="http://schemas.microsoft.com/office/drawing/2014/main" id="{B33A3032-1037-4342-827F-CF1349978260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838201" y="1835244"/>
            <a:ext cx="10515599" cy="629105"/>
          </a:xfrm>
        </p:spPr>
        <p:txBody>
          <a:bodyPr lIns="0" rIns="0" rtlCol="0">
            <a:noAutofit/>
          </a:bodyPr>
          <a:lstStyle>
            <a:lvl1pPr marL="0" indent="0" algn="ctr" rtl="0">
              <a:buNone/>
              <a:defRPr sz="2300" b="0" i="0">
                <a:solidFill>
                  <a:schemeClr val="bg2"/>
                </a:solidFill>
              </a:defRPr>
            </a:lvl1pPr>
            <a:lvl2pPr marL="457200" indent="0">
              <a:buNone/>
              <a:defRPr sz="1800" b="1" i="1"/>
            </a:lvl2pPr>
            <a:lvl3pPr marL="914400" indent="0">
              <a:buNone/>
              <a:defRPr sz="1800" b="1" i="1"/>
            </a:lvl3pPr>
            <a:lvl4pPr marL="1371600" indent="0">
              <a:buNone/>
              <a:defRPr sz="1800" b="1" i="1"/>
            </a:lvl4pPr>
            <a:lvl5pPr marL="1828800" indent="0">
              <a:buNone/>
              <a:defRPr sz="1800" b="1" i="1"/>
            </a:lvl5pPr>
          </a:lstStyle>
          <a:p>
            <a:pPr lvl="0" rtl="0"/>
            <a:r>
              <a:rPr lang="ru-RU" noProof="0"/>
              <a:t>Образец текста</a:t>
            </a:r>
          </a:p>
        </p:txBody>
      </p:sp>
      <p:sp>
        <p:nvSpPr>
          <p:cNvPr id="15" name="Заголовок 1">
            <a:extLst>
              <a:ext uri="{FF2B5EF4-FFF2-40B4-BE49-F238E27FC236}">
                <a16:creationId xmlns:a16="http://schemas.microsoft.com/office/drawing/2014/main" id="{FD6F6A17-AFDC-40C7-9D63-50FA052A1614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38200" y="557629"/>
            <a:ext cx="10515600" cy="1325563"/>
          </a:xfrm>
        </p:spPr>
        <p:txBody>
          <a:bodyPr lIns="0" rIns="0" rtlCol="0"/>
          <a:lstStyle>
            <a:lvl1pPr algn="ctr">
              <a:defRPr>
                <a:solidFill>
                  <a:schemeClr val="bg1"/>
                </a:solidFill>
              </a:defRPr>
            </a:lvl1pPr>
          </a:lstStyle>
          <a:p>
            <a:pPr rtl="0"/>
            <a:r>
              <a:rPr lang="ru-RU" noProof="0"/>
              <a:t>СЛАЙД С БОЛЬШИМ ИЗОБРАЖЕНИЕМ</a:t>
            </a:r>
          </a:p>
        </p:txBody>
      </p:sp>
      <p:sp>
        <p:nvSpPr>
          <p:cNvPr id="16" name="Прямоугольник 15">
            <a:extLst>
              <a:ext uri="{FF2B5EF4-FFF2-40B4-BE49-F238E27FC236}">
                <a16:creationId xmlns:a16="http://schemas.microsoft.com/office/drawing/2014/main" id="{6668B9DC-C6AF-45D4-BBA3-A5EF781EAB7F}"/>
              </a:ext>
            </a:extLst>
          </p:cNvPr>
          <p:cNvSpPr/>
          <p:nvPr userDrawn="1"/>
        </p:nvSpPr>
        <p:spPr>
          <a:xfrm>
            <a:off x="955041" y="1667974"/>
            <a:ext cx="10296000" cy="36576"/>
          </a:xfrm>
          <a:prstGeom prst="rect">
            <a:avLst/>
          </a:prstGeom>
          <a:solidFill>
            <a:schemeClr val="bg2"/>
          </a:solid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pPr algn="l" rtl="0"/>
            <a:endParaRPr lang="ru-RU" noProof="0"/>
          </a:p>
        </p:txBody>
      </p:sp>
    </p:spTree>
    <p:extLst>
      <p:ext uri="{BB962C8B-B14F-4D97-AF65-F5344CB8AC3E}">
        <p14:creationId xmlns:p14="http://schemas.microsoft.com/office/powerpoint/2010/main" val="176127279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Макет мультимеди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>
            <a:extLst>
              <a:ext uri="{FF2B5EF4-FFF2-40B4-BE49-F238E27FC236}">
                <a16:creationId xmlns:a16="http://schemas.microsoft.com/office/drawing/2014/main" id="{EC40FB52-44A8-43D1-8B33-F4E55A83AC38}"/>
              </a:ext>
            </a:extLst>
          </p:cNvPr>
          <p:cNvSpPr/>
          <p:nvPr userDrawn="1"/>
        </p:nvSpPr>
        <p:spPr>
          <a:xfrm>
            <a:off x="129540" y="128016"/>
            <a:ext cx="11932920" cy="6601968"/>
          </a:xfrm>
          <a:prstGeom prst="rect">
            <a:avLst/>
          </a:prstGeom>
          <a:blipFill>
            <a:blip r:embed="rId2"/>
            <a:stretch>
              <a:fillRect l="-17" r="-17"/>
            </a:stretch>
          </a:blip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pPr algn="l" rtl="0"/>
            <a:endParaRPr lang="ru-RU" noProof="0"/>
          </a:p>
        </p:txBody>
      </p:sp>
      <p:sp>
        <p:nvSpPr>
          <p:cNvPr id="6" name="Прямоугольник 5">
            <a:extLst>
              <a:ext uri="{FF2B5EF4-FFF2-40B4-BE49-F238E27FC236}">
                <a16:creationId xmlns:a16="http://schemas.microsoft.com/office/drawing/2014/main" id="{164ACA68-1C2C-4C4D-9CB4-1C8BF3E03F57}"/>
              </a:ext>
            </a:extLst>
          </p:cNvPr>
          <p:cNvSpPr/>
          <p:nvPr userDrawn="1"/>
        </p:nvSpPr>
        <p:spPr>
          <a:xfrm>
            <a:off x="129540" y="128016"/>
            <a:ext cx="11932920" cy="6601968"/>
          </a:xfrm>
          <a:prstGeom prst="rect">
            <a:avLst/>
          </a:prstGeom>
          <a:gradFill flip="none" rotWithShape="1">
            <a:gsLst>
              <a:gs pos="0">
                <a:schemeClr val="accent2">
                  <a:alpha val="80000"/>
                </a:schemeClr>
              </a:gs>
              <a:gs pos="100000">
                <a:schemeClr val="accent3">
                  <a:alpha val="80000"/>
                </a:schemeClr>
              </a:gs>
            </a:gsLst>
            <a:lin ang="0" scaled="1"/>
            <a:tileRect/>
          </a:grad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pPr algn="l" rtl="0"/>
            <a:endParaRPr lang="ru-RU" noProof="0"/>
          </a:p>
        </p:txBody>
      </p:sp>
      <p:sp>
        <p:nvSpPr>
          <p:cNvPr id="3" name="Номер слайда 2">
            <a:extLst>
              <a:ext uri="{FF2B5EF4-FFF2-40B4-BE49-F238E27FC236}">
                <a16:creationId xmlns:a16="http://schemas.microsoft.com/office/drawing/2014/main" id="{906ADBD7-8355-4951-B459-EC284BCE83AA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 rtlCol="0"/>
          <a:lstStyle/>
          <a:p>
            <a:pPr rtl="0"/>
            <a:fld id="{D495E168-DA5E-4888-8D8A-92B118324C14}" type="slidenum">
              <a:rPr lang="ru-RU" noProof="0" smtClean="0"/>
              <a:pPr/>
              <a:t>‹#›</a:t>
            </a:fld>
            <a:endParaRPr lang="ru-RU" noProof="0"/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D8A140A0-8435-451E-9A8E-9C33B97E1B11}"/>
              </a:ext>
            </a:extLst>
          </p:cNvPr>
          <p:cNvSpPr>
            <a:spLocks noGrp="1"/>
          </p:cNvSpPr>
          <p:nvPr>
            <p:ph type="dt" sz="half" idx="11"/>
          </p:nvPr>
        </p:nvSpPr>
        <p:spPr/>
        <p:txBody>
          <a:bodyPr rtlCol="0"/>
          <a:lstStyle/>
          <a:p>
            <a:pPr rtl="0"/>
            <a:r>
              <a:rPr lang="ru-RU" noProof="0"/>
              <a:t>ДД.ММ.20ГГ</a:t>
            </a:r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93BDD90A-F598-4982-8244-00A2189F77BD}"/>
              </a:ext>
            </a:extLst>
          </p:cNvPr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pPr rtl="0"/>
            <a:r>
              <a:rPr lang="ru-RU" noProof="0"/>
              <a:t>ДОБАВИТЬ НИЖНИЙ КОЛОНТИТУЛ</a:t>
            </a:r>
          </a:p>
        </p:txBody>
      </p:sp>
      <p:sp>
        <p:nvSpPr>
          <p:cNvPr id="14" name="Заголовок 1">
            <a:extLst>
              <a:ext uri="{FF2B5EF4-FFF2-40B4-BE49-F238E27FC236}">
                <a16:creationId xmlns:a16="http://schemas.microsoft.com/office/drawing/2014/main" id="{4510C334-F1CE-4CEF-ADC6-D1BADB9947D6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38200" y="268873"/>
            <a:ext cx="10515600" cy="1325563"/>
          </a:xfrm>
        </p:spPr>
        <p:txBody>
          <a:bodyPr lIns="0" rIns="0" rtlCol="0"/>
          <a:lstStyle>
            <a:lvl1pPr algn="ctr">
              <a:defRPr>
                <a:solidFill>
                  <a:schemeClr val="bg1"/>
                </a:solidFill>
              </a:defRPr>
            </a:lvl1pPr>
          </a:lstStyle>
          <a:p>
            <a:pPr rtl="0"/>
            <a:r>
              <a:rPr lang="ru-RU" noProof="0"/>
              <a:t>СЛАЙД С ВИДЕО</a:t>
            </a:r>
          </a:p>
        </p:txBody>
      </p:sp>
      <p:sp>
        <p:nvSpPr>
          <p:cNvPr id="15" name="Овал 14">
            <a:extLst>
              <a:ext uri="{FF2B5EF4-FFF2-40B4-BE49-F238E27FC236}">
                <a16:creationId xmlns:a16="http://schemas.microsoft.com/office/drawing/2014/main" id="{B6E88236-C248-4008-9619-75BCE6D3401C}"/>
              </a:ext>
            </a:extLst>
          </p:cNvPr>
          <p:cNvSpPr/>
          <p:nvPr userDrawn="1"/>
        </p:nvSpPr>
        <p:spPr>
          <a:xfrm>
            <a:off x="5908548" y="6114045"/>
            <a:ext cx="374904" cy="374904"/>
          </a:xfrm>
          <a:prstGeom prst="ellipse">
            <a:avLst/>
          </a:prstGeom>
          <a:noFill/>
          <a:ln w="12700" cap="flat">
            <a:solidFill>
              <a:schemeClr val="bg2"/>
            </a:solidFill>
            <a:prstDash val="solid"/>
            <a:miter/>
          </a:ln>
        </p:spPr>
        <p:txBody>
          <a:bodyPr rtlCol="0" anchor="ctr"/>
          <a:lstStyle/>
          <a:p>
            <a:pPr algn="l" rtl="0"/>
            <a:endParaRPr lang="ru-RU" noProof="0"/>
          </a:p>
        </p:txBody>
      </p:sp>
      <p:sp>
        <p:nvSpPr>
          <p:cNvPr id="16" name="Мультимедиа 7">
            <a:extLst>
              <a:ext uri="{FF2B5EF4-FFF2-40B4-BE49-F238E27FC236}">
                <a16:creationId xmlns:a16="http://schemas.microsoft.com/office/drawing/2014/main" id="{A11F77F4-4B16-4503-B9B6-AE22C686E3E3}"/>
              </a:ext>
            </a:extLst>
          </p:cNvPr>
          <p:cNvSpPr>
            <a:spLocks noGrp="1"/>
          </p:cNvSpPr>
          <p:nvPr>
            <p:ph type="media" sz="quarter" idx="17" hasCustomPrompt="1"/>
          </p:nvPr>
        </p:nvSpPr>
        <p:spPr>
          <a:xfrm>
            <a:off x="1395984" y="1497770"/>
            <a:ext cx="9400032" cy="4215384"/>
          </a:xfrm>
        </p:spPr>
        <p:txBody>
          <a:bodyPr rtlCol="0" anchor="ctr" anchorCtr="0">
            <a:normAutofit/>
          </a:bodyPr>
          <a:lstStyle>
            <a:lvl1pPr marL="0" indent="0" algn="ctr">
              <a:buNone/>
              <a:defRPr sz="1400"/>
            </a:lvl1pPr>
          </a:lstStyle>
          <a:p>
            <a:pPr rtl="0"/>
            <a:r>
              <a:rPr lang="ru-RU" noProof="0"/>
              <a:t>Щелкните значок, чтобы добавить мультимедиа</a:t>
            </a:r>
          </a:p>
        </p:txBody>
      </p:sp>
    </p:spTree>
    <p:extLst>
      <p:ext uri="{BB962C8B-B14F-4D97-AF65-F5344CB8AC3E}">
        <p14:creationId xmlns:p14="http://schemas.microsoft.com/office/powerpoint/2010/main" val="239973827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Макет благодарност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id="{1DAC5403-E1D0-4032-A9FE-410B2982643C}"/>
              </a:ext>
            </a:extLst>
          </p:cNvPr>
          <p:cNvSpPr/>
          <p:nvPr userDrawn="1"/>
        </p:nvSpPr>
        <p:spPr>
          <a:xfrm>
            <a:off x="129540" y="128016"/>
            <a:ext cx="11932920" cy="6601968"/>
          </a:xfrm>
          <a:prstGeom prst="rect">
            <a:avLst/>
          </a:prstGeom>
          <a:blipFill>
            <a:blip r:embed="rId2"/>
            <a:srcRect/>
            <a:stretch>
              <a:fillRect l="-17" r="-17"/>
            </a:stretch>
          </a:blip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pPr algn="l" rtl="0"/>
            <a:endParaRPr lang="ru-RU" noProof="0"/>
          </a:p>
        </p:txBody>
      </p:sp>
      <p:sp>
        <p:nvSpPr>
          <p:cNvPr id="12" name="Прямоугольник 11">
            <a:extLst>
              <a:ext uri="{FF2B5EF4-FFF2-40B4-BE49-F238E27FC236}">
                <a16:creationId xmlns:a16="http://schemas.microsoft.com/office/drawing/2014/main" id="{D846C517-01CF-4924-81A5-DAD4CE0BFA6C}"/>
              </a:ext>
            </a:extLst>
          </p:cNvPr>
          <p:cNvSpPr/>
          <p:nvPr userDrawn="1"/>
        </p:nvSpPr>
        <p:spPr>
          <a:xfrm>
            <a:off x="129540" y="128016"/>
            <a:ext cx="11932920" cy="6601968"/>
          </a:xfrm>
          <a:prstGeom prst="rect">
            <a:avLst/>
          </a:prstGeom>
          <a:gradFill flip="none" rotWithShape="1">
            <a:gsLst>
              <a:gs pos="0">
                <a:schemeClr val="accent2">
                  <a:alpha val="80000"/>
                </a:schemeClr>
              </a:gs>
              <a:gs pos="99000">
                <a:schemeClr val="accent3">
                  <a:alpha val="80000"/>
                </a:schemeClr>
              </a:gs>
            </a:gsLst>
            <a:lin ang="0" scaled="1"/>
            <a:tileRect/>
          </a:grad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pPr algn="l" rtl="0"/>
            <a:endParaRPr lang="ru-RU" noProof="0"/>
          </a:p>
        </p:txBody>
      </p:sp>
      <p:sp>
        <p:nvSpPr>
          <p:cNvPr id="16" name="Текст 26">
            <a:extLst>
              <a:ext uri="{FF2B5EF4-FFF2-40B4-BE49-F238E27FC236}">
                <a16:creationId xmlns:a16="http://schemas.microsoft.com/office/drawing/2014/main" id="{82190F1B-1701-4806-870F-8FC7F32FE4AA}"/>
              </a:ext>
            </a:extLst>
          </p:cNvPr>
          <p:cNvSpPr>
            <a:spLocks noGrp="1"/>
          </p:cNvSpPr>
          <p:nvPr>
            <p:ph type="body" sz="quarter" idx="21" hasCustomPrompt="1"/>
          </p:nvPr>
        </p:nvSpPr>
        <p:spPr>
          <a:xfrm>
            <a:off x="3912235" y="4222968"/>
            <a:ext cx="4367531" cy="474519"/>
          </a:xfrm>
        </p:spPr>
        <p:txBody>
          <a:bodyPr rtlCol="0">
            <a:noAutofit/>
          </a:bodyPr>
          <a:lstStyle>
            <a:lvl1pPr marL="0" indent="0" algn="ctr">
              <a:buNone/>
              <a:defRPr sz="3500" b="0" i="0">
                <a:solidFill>
                  <a:schemeClr val="bg1"/>
                </a:solidFill>
                <a:latin typeface="+mn-lt"/>
              </a:defRPr>
            </a:lvl1pPr>
            <a:lvl2pPr marL="457200" indent="0">
              <a:buNone/>
              <a:defRPr sz="1800" b="1" i="1"/>
            </a:lvl2pPr>
            <a:lvl3pPr marL="914400" indent="0">
              <a:buNone/>
              <a:defRPr sz="1800" b="1" i="1"/>
            </a:lvl3pPr>
            <a:lvl4pPr marL="1371600" indent="0">
              <a:buNone/>
              <a:defRPr sz="1800" b="1" i="1"/>
            </a:lvl4pPr>
            <a:lvl5pPr marL="1828800" indent="0">
              <a:buNone/>
              <a:defRPr sz="1800" b="1" i="1"/>
            </a:lvl5pPr>
          </a:lstStyle>
          <a:p>
            <a:pPr lvl="0" rtl="0"/>
            <a:r>
              <a:rPr lang="ru-RU" noProof="0"/>
              <a:t>+7 678-555-0128</a:t>
            </a:r>
          </a:p>
        </p:txBody>
      </p:sp>
      <p:sp>
        <p:nvSpPr>
          <p:cNvPr id="18" name="Текст 26">
            <a:extLst>
              <a:ext uri="{FF2B5EF4-FFF2-40B4-BE49-F238E27FC236}">
                <a16:creationId xmlns:a16="http://schemas.microsoft.com/office/drawing/2014/main" id="{972B7F81-5409-42D9-B44C-88D9CBD9BAD5}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>
          <a:xfrm>
            <a:off x="3912235" y="3927698"/>
            <a:ext cx="4367531" cy="288000"/>
          </a:xfrm>
        </p:spPr>
        <p:txBody>
          <a:bodyPr rtlCol="0">
            <a:noAutofit/>
          </a:bodyPr>
          <a:lstStyle>
            <a:lvl1pPr marL="0" indent="0" algn="ctr">
              <a:buNone/>
              <a:defRPr sz="2000" b="0" i="0">
                <a:solidFill>
                  <a:schemeClr val="bg2"/>
                </a:solidFill>
                <a:latin typeface="+mn-lt"/>
              </a:defRPr>
            </a:lvl1pPr>
            <a:lvl2pPr marL="457200" indent="0">
              <a:buNone/>
              <a:defRPr sz="1800" b="1" i="1"/>
            </a:lvl2pPr>
            <a:lvl3pPr marL="914400" indent="0">
              <a:buNone/>
              <a:defRPr sz="1800" b="1" i="1"/>
            </a:lvl3pPr>
            <a:lvl4pPr marL="1371600" indent="0">
              <a:buNone/>
              <a:defRPr sz="1800" b="1" i="1"/>
            </a:lvl4pPr>
            <a:lvl5pPr marL="1828800" indent="0">
              <a:buNone/>
              <a:defRPr sz="1800" b="1" i="1"/>
            </a:lvl5pPr>
          </a:lstStyle>
          <a:p>
            <a:pPr lvl="0" rtl="0"/>
            <a:r>
              <a:rPr lang="ru-RU" noProof="0"/>
              <a:t>Телефон</a:t>
            </a:r>
          </a:p>
        </p:txBody>
      </p:sp>
      <p:sp>
        <p:nvSpPr>
          <p:cNvPr id="19" name="Текст 14">
            <a:extLst>
              <a:ext uri="{FF2B5EF4-FFF2-40B4-BE49-F238E27FC236}">
                <a16:creationId xmlns:a16="http://schemas.microsoft.com/office/drawing/2014/main" id="{FAA54554-5CE2-43AD-979D-F095482C49AB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1050857" y="2655074"/>
            <a:ext cx="10090287" cy="606659"/>
          </a:xfrm>
        </p:spPr>
        <p:txBody>
          <a:bodyPr rtlCol="0">
            <a:noAutofit/>
          </a:bodyPr>
          <a:lstStyle>
            <a:lvl1pPr marL="0" indent="0" algn="ctr">
              <a:buNone/>
              <a:defRPr sz="3500" b="0" i="0">
                <a:solidFill>
                  <a:schemeClr val="bg2"/>
                </a:solidFill>
              </a:defRPr>
            </a:lvl1pPr>
          </a:lstStyle>
          <a:p>
            <a:pPr lvl="0" rtl="0"/>
            <a:r>
              <a:rPr lang="ru-RU" noProof="0"/>
              <a:t>Афанасий Быков</a:t>
            </a:r>
          </a:p>
        </p:txBody>
      </p:sp>
      <p:sp>
        <p:nvSpPr>
          <p:cNvPr id="20" name="Текст 26">
            <a:extLst>
              <a:ext uri="{FF2B5EF4-FFF2-40B4-BE49-F238E27FC236}">
                <a16:creationId xmlns:a16="http://schemas.microsoft.com/office/drawing/2014/main" id="{A1D8F0C1-128A-435B-8585-F0B32496EC79}"/>
              </a:ext>
            </a:extLst>
          </p:cNvPr>
          <p:cNvSpPr>
            <a:spLocks noGrp="1"/>
          </p:cNvSpPr>
          <p:nvPr>
            <p:ph type="body" sz="quarter" idx="22" hasCustomPrompt="1"/>
          </p:nvPr>
        </p:nvSpPr>
        <p:spPr>
          <a:xfrm>
            <a:off x="3135722" y="5230723"/>
            <a:ext cx="5920556" cy="474519"/>
          </a:xfrm>
        </p:spPr>
        <p:txBody>
          <a:bodyPr rtlCol="0">
            <a:noAutofit/>
          </a:bodyPr>
          <a:lstStyle>
            <a:lvl1pPr marL="0" indent="0" algn="ctr">
              <a:buNone/>
              <a:defRPr sz="3500" b="0" i="0">
                <a:solidFill>
                  <a:schemeClr val="bg1"/>
                </a:solidFill>
                <a:latin typeface="+mn-lt"/>
              </a:defRPr>
            </a:lvl1pPr>
            <a:lvl2pPr marL="457200" indent="0">
              <a:buNone/>
              <a:defRPr sz="1800" b="1" i="1"/>
            </a:lvl2pPr>
            <a:lvl3pPr marL="914400" indent="0">
              <a:buNone/>
              <a:defRPr sz="1800" b="1" i="1"/>
            </a:lvl3pPr>
            <a:lvl4pPr marL="1371600" indent="0">
              <a:buNone/>
              <a:defRPr sz="1800" b="1" i="1"/>
            </a:lvl4pPr>
            <a:lvl5pPr marL="1828800" indent="0">
              <a:buNone/>
              <a:defRPr sz="1800" b="1" i="1"/>
            </a:lvl5pPr>
          </a:lstStyle>
          <a:p>
            <a:pPr lvl="0" rtl="0"/>
            <a:r>
              <a:rPr lang="ru-RU" noProof="0"/>
              <a:t>bykov@example.com</a:t>
            </a:r>
          </a:p>
        </p:txBody>
      </p:sp>
      <p:sp>
        <p:nvSpPr>
          <p:cNvPr id="22" name="Текст 26">
            <a:extLst>
              <a:ext uri="{FF2B5EF4-FFF2-40B4-BE49-F238E27FC236}">
                <a16:creationId xmlns:a16="http://schemas.microsoft.com/office/drawing/2014/main" id="{90B48E8B-E525-4852-9167-5281C64B1C37}"/>
              </a:ext>
            </a:extLst>
          </p:cNvPr>
          <p:cNvSpPr>
            <a:spLocks noGrp="1"/>
          </p:cNvSpPr>
          <p:nvPr>
            <p:ph type="body" sz="quarter" idx="23" hasCustomPrompt="1"/>
          </p:nvPr>
        </p:nvSpPr>
        <p:spPr>
          <a:xfrm>
            <a:off x="3912235" y="4929014"/>
            <a:ext cx="4367531" cy="288000"/>
          </a:xfrm>
        </p:spPr>
        <p:txBody>
          <a:bodyPr rtlCol="0">
            <a:noAutofit/>
          </a:bodyPr>
          <a:lstStyle>
            <a:lvl1pPr marL="0" indent="0" algn="ctr">
              <a:buNone/>
              <a:defRPr sz="2000" b="0" i="0">
                <a:solidFill>
                  <a:schemeClr val="bg2"/>
                </a:solidFill>
                <a:latin typeface="+mn-lt"/>
              </a:defRPr>
            </a:lvl1pPr>
            <a:lvl2pPr marL="457200" indent="0">
              <a:buNone/>
              <a:defRPr sz="1800" b="1" i="1"/>
            </a:lvl2pPr>
            <a:lvl3pPr marL="914400" indent="0">
              <a:buNone/>
              <a:defRPr sz="1800" b="1" i="1"/>
            </a:lvl3pPr>
            <a:lvl4pPr marL="1371600" indent="0">
              <a:buNone/>
              <a:defRPr sz="1800" b="1" i="1"/>
            </a:lvl4pPr>
            <a:lvl5pPr marL="1828800" indent="0">
              <a:buNone/>
              <a:defRPr sz="1800" b="1" i="1"/>
            </a:lvl5pPr>
          </a:lstStyle>
          <a:p>
            <a:pPr lvl="0" rtl="0"/>
            <a:r>
              <a:rPr lang="ru-RU" noProof="0"/>
              <a:t>Эл. почта</a:t>
            </a:r>
          </a:p>
        </p:txBody>
      </p:sp>
      <p:sp>
        <p:nvSpPr>
          <p:cNvPr id="24" name="Заголовок 1">
            <a:extLst>
              <a:ext uri="{FF2B5EF4-FFF2-40B4-BE49-F238E27FC236}">
                <a16:creationId xmlns:a16="http://schemas.microsoft.com/office/drawing/2014/main" id="{0C5EB90F-1ADD-412B-9044-2CC607B786B1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050856" y="993494"/>
            <a:ext cx="10104124" cy="1517356"/>
          </a:xfrm>
        </p:spPr>
        <p:txBody>
          <a:bodyPr rtlCol="0">
            <a:noAutofit/>
          </a:bodyPr>
          <a:lstStyle>
            <a:lvl1pPr algn="ctr">
              <a:defRPr sz="8000" b="0">
                <a:solidFill>
                  <a:schemeClr val="bg1"/>
                </a:solidFill>
              </a:defRPr>
            </a:lvl1pPr>
          </a:lstStyle>
          <a:p>
            <a:pPr rtl="0"/>
            <a:r>
              <a:rPr lang="ru-RU" noProof="0"/>
              <a:t>СПАСИБО!</a:t>
            </a:r>
          </a:p>
        </p:txBody>
      </p:sp>
      <p:sp>
        <p:nvSpPr>
          <p:cNvPr id="25" name="Прямоугольник 24">
            <a:extLst>
              <a:ext uri="{FF2B5EF4-FFF2-40B4-BE49-F238E27FC236}">
                <a16:creationId xmlns:a16="http://schemas.microsoft.com/office/drawing/2014/main" id="{540A1271-E1E7-40AB-9552-9B4249544008}"/>
              </a:ext>
            </a:extLst>
          </p:cNvPr>
          <p:cNvSpPr/>
          <p:nvPr userDrawn="1"/>
        </p:nvSpPr>
        <p:spPr>
          <a:xfrm>
            <a:off x="3912235" y="2421953"/>
            <a:ext cx="4392000" cy="64008"/>
          </a:xfrm>
          <a:prstGeom prst="rect">
            <a:avLst/>
          </a:prstGeom>
          <a:solidFill>
            <a:schemeClr val="bg2"/>
          </a:solid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pPr algn="l" rtl="0"/>
            <a:endParaRPr lang="ru-RU" noProof="0"/>
          </a:p>
        </p:txBody>
      </p:sp>
    </p:spTree>
    <p:extLst>
      <p:ext uri="{BB962C8B-B14F-4D97-AF65-F5344CB8AC3E}">
        <p14:creationId xmlns:p14="http://schemas.microsoft.com/office/powerpoint/2010/main" val="137117838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id="{1DAC5403-E1D0-4032-A9FE-410B2982643C}"/>
              </a:ext>
            </a:extLst>
          </p:cNvPr>
          <p:cNvSpPr/>
          <p:nvPr userDrawn="1"/>
        </p:nvSpPr>
        <p:spPr>
          <a:xfrm>
            <a:off x="129540" y="128016"/>
            <a:ext cx="11932920" cy="6601968"/>
          </a:xfrm>
          <a:prstGeom prst="rect">
            <a:avLst/>
          </a:prstGeom>
          <a:blipFill>
            <a:blip r:embed="rId2"/>
            <a:srcRect/>
            <a:stretch>
              <a:fillRect l="-17" r="-17"/>
            </a:stretch>
          </a:blip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pPr algn="l" rtl="0"/>
            <a:endParaRPr lang="ru-RU" noProof="0"/>
          </a:p>
        </p:txBody>
      </p:sp>
      <p:sp>
        <p:nvSpPr>
          <p:cNvPr id="12" name="Прямоугольник 11">
            <a:extLst>
              <a:ext uri="{FF2B5EF4-FFF2-40B4-BE49-F238E27FC236}">
                <a16:creationId xmlns:a16="http://schemas.microsoft.com/office/drawing/2014/main" id="{D846C517-01CF-4924-81A5-DAD4CE0BFA6C}"/>
              </a:ext>
            </a:extLst>
          </p:cNvPr>
          <p:cNvSpPr/>
          <p:nvPr userDrawn="1"/>
        </p:nvSpPr>
        <p:spPr>
          <a:xfrm>
            <a:off x="129540" y="128016"/>
            <a:ext cx="11932920" cy="6601968"/>
          </a:xfrm>
          <a:prstGeom prst="rect">
            <a:avLst/>
          </a:prstGeom>
          <a:gradFill flip="none" rotWithShape="1">
            <a:gsLst>
              <a:gs pos="0">
                <a:schemeClr val="accent2">
                  <a:alpha val="70000"/>
                </a:schemeClr>
              </a:gs>
              <a:gs pos="100000">
                <a:schemeClr val="accent3">
                  <a:alpha val="70000"/>
                </a:schemeClr>
              </a:gs>
            </a:gsLst>
            <a:lin ang="0" scaled="1"/>
            <a:tileRect/>
          </a:grad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pPr algn="l" rtl="0"/>
            <a:endParaRPr lang="ru-RU" noProof="0"/>
          </a:p>
        </p:txBody>
      </p:sp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99AD403-A15F-4A2F-B050-AB874136E732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037021" y="2107415"/>
            <a:ext cx="10117959" cy="2281355"/>
          </a:xfrm>
        </p:spPr>
        <p:txBody>
          <a:bodyPr rtlCol="0">
            <a:noAutofit/>
          </a:bodyPr>
          <a:lstStyle>
            <a:lvl1pPr algn="ctr">
              <a:defRPr sz="8000" b="0">
                <a:solidFill>
                  <a:schemeClr val="bg1"/>
                </a:solidFill>
              </a:defRPr>
            </a:lvl1pPr>
          </a:lstStyle>
          <a:p>
            <a:pPr rtl="0"/>
            <a:r>
              <a:rPr lang="ru-RU" noProof="0"/>
              <a:t>ЗАГОЛОВОК</a:t>
            </a:r>
            <a:br>
              <a:rPr lang="ru-RU" noProof="0"/>
            </a:br>
            <a:r>
              <a:rPr lang="ru-RU" noProof="0"/>
              <a:t>ПРЕЗЕНТАЦИИ</a:t>
            </a:r>
          </a:p>
        </p:txBody>
      </p:sp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6691BBC0-FAFE-4A57-9925-6182B74C4CB1}"/>
              </a:ext>
            </a:extLst>
          </p:cNvPr>
          <p:cNvSpPr/>
          <p:nvPr userDrawn="1"/>
        </p:nvSpPr>
        <p:spPr>
          <a:xfrm>
            <a:off x="4879848" y="4453465"/>
            <a:ext cx="2432304" cy="64008"/>
          </a:xfrm>
          <a:prstGeom prst="rect">
            <a:avLst/>
          </a:prstGeom>
          <a:solidFill>
            <a:schemeClr val="bg2"/>
          </a:solid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pPr algn="l" rtl="0"/>
            <a:endParaRPr lang="ru-RU" noProof="0"/>
          </a:p>
        </p:txBody>
      </p:sp>
      <p:sp>
        <p:nvSpPr>
          <p:cNvPr id="9" name="Подзаголовок 2">
            <a:extLst>
              <a:ext uri="{FF2B5EF4-FFF2-40B4-BE49-F238E27FC236}">
                <a16:creationId xmlns:a16="http://schemas.microsoft.com/office/drawing/2014/main" id="{08214E67-DE9D-42F7-B713-798383BBD13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037021" y="4720036"/>
            <a:ext cx="10117959" cy="1101898"/>
          </a:xfrm>
        </p:spPr>
        <p:txBody>
          <a:bodyPr vert="horz" lIns="91440" tIns="45720" rIns="91440" bIns="45720" rtlCol="0">
            <a:noAutofit/>
          </a:bodyPr>
          <a:lstStyle>
            <a:lvl1pPr marL="0" indent="0" algn="ctr">
              <a:buNone/>
              <a:defRPr lang="en-US" sz="3500" b="0" i="0" dirty="0">
                <a:solidFill>
                  <a:schemeClr val="bg2"/>
                </a:solidFill>
              </a:defRPr>
            </a:lvl1pPr>
          </a:lstStyle>
          <a:p>
            <a:pPr marL="228600" lvl="0" indent="-228600" algn="ctr" rtl="0"/>
            <a:r>
              <a:rPr lang="ru-RU" noProof="0"/>
              <a:t>Образец подзаголовка</a:t>
            </a:r>
          </a:p>
        </p:txBody>
      </p:sp>
    </p:spTree>
    <p:extLst>
      <p:ext uri="{BB962C8B-B14F-4D97-AF65-F5344CB8AC3E}">
        <p14:creationId xmlns:p14="http://schemas.microsoft.com/office/powerpoint/2010/main" val="403855320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оугольник 9">
            <a:extLst>
              <a:ext uri="{FF2B5EF4-FFF2-40B4-BE49-F238E27FC236}">
                <a16:creationId xmlns:a16="http://schemas.microsoft.com/office/drawing/2014/main" id="{CECF654C-A7AE-4727-9F7F-492670C3E642}"/>
              </a:ext>
            </a:extLst>
          </p:cNvPr>
          <p:cNvSpPr/>
          <p:nvPr userDrawn="1"/>
        </p:nvSpPr>
        <p:spPr>
          <a:xfrm>
            <a:off x="129540" y="128016"/>
            <a:ext cx="11932920" cy="6601968"/>
          </a:xfrm>
          <a:prstGeom prst="rect">
            <a:avLst/>
          </a:prstGeom>
          <a:blipFill>
            <a:blip r:embed="rId2"/>
            <a:srcRect/>
            <a:stretch>
              <a:fillRect l="-17" r="-17"/>
            </a:stretch>
          </a:blip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pPr algn="l" rtl="0"/>
            <a:endParaRPr lang="ru-RU" noProof="0"/>
          </a:p>
        </p:txBody>
      </p:sp>
      <p:sp>
        <p:nvSpPr>
          <p:cNvPr id="6" name="Прямоугольник 5">
            <a:extLst>
              <a:ext uri="{FF2B5EF4-FFF2-40B4-BE49-F238E27FC236}">
                <a16:creationId xmlns:a16="http://schemas.microsoft.com/office/drawing/2014/main" id="{834F3F28-2A24-40B5-AC8C-5A53DC799A96}"/>
              </a:ext>
            </a:extLst>
          </p:cNvPr>
          <p:cNvSpPr/>
          <p:nvPr userDrawn="1"/>
        </p:nvSpPr>
        <p:spPr>
          <a:xfrm>
            <a:off x="129539" y="128016"/>
            <a:ext cx="11932919" cy="6601968"/>
          </a:xfrm>
          <a:prstGeom prst="rect">
            <a:avLst/>
          </a:prstGeom>
          <a:gradFill flip="none" rotWithShape="1">
            <a:gsLst>
              <a:gs pos="0">
                <a:schemeClr val="accent2">
                  <a:alpha val="80000"/>
                </a:schemeClr>
              </a:gs>
              <a:gs pos="100000">
                <a:schemeClr val="accent3">
                  <a:alpha val="80000"/>
                </a:schemeClr>
              </a:gs>
            </a:gsLst>
            <a:lin ang="1680000" scaled="0"/>
            <a:tileRect/>
          </a:grad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pPr algn="l" rtl="0"/>
            <a:endParaRPr lang="ru-RU" noProof="0"/>
          </a:p>
        </p:txBody>
      </p:sp>
      <p:sp>
        <p:nvSpPr>
          <p:cNvPr id="3" name="Номер слайда 2">
            <a:extLst>
              <a:ext uri="{FF2B5EF4-FFF2-40B4-BE49-F238E27FC236}">
                <a16:creationId xmlns:a16="http://schemas.microsoft.com/office/drawing/2014/main" id="{79D2C969-FCE5-427B-89DE-6A79722FB6FC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 rtlCol="0"/>
          <a:lstStyle/>
          <a:p>
            <a:pPr rtl="0"/>
            <a:fld id="{D495E168-DA5E-4888-8D8A-92B118324C14}" type="slidenum">
              <a:rPr lang="ru-RU" noProof="0" smtClean="0"/>
              <a:pPr/>
              <a:t>‹#›</a:t>
            </a:fld>
            <a:endParaRPr lang="ru-RU" noProof="0"/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CC7A2807-F7BA-4350-93C3-95213A4854E0}"/>
              </a:ext>
            </a:extLst>
          </p:cNvPr>
          <p:cNvSpPr>
            <a:spLocks noGrp="1"/>
          </p:cNvSpPr>
          <p:nvPr>
            <p:ph type="dt" sz="half" idx="11"/>
          </p:nvPr>
        </p:nvSpPr>
        <p:spPr/>
        <p:txBody>
          <a:bodyPr rtlCol="0"/>
          <a:lstStyle/>
          <a:p>
            <a:pPr rtl="0"/>
            <a:r>
              <a:rPr lang="ru-RU" noProof="0"/>
              <a:t>ДД.ММ.20ГГ</a:t>
            </a:r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92F6AE88-305E-4E68-AF8E-10BCB695A1D5}"/>
              </a:ext>
            </a:extLst>
          </p:cNvPr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pPr rtl="0"/>
            <a:r>
              <a:rPr lang="ru-RU" noProof="0"/>
              <a:t>ДОБАВИТЬ НИЖНИЙ КОЛОНТИТУЛ</a:t>
            </a:r>
          </a:p>
        </p:txBody>
      </p:sp>
      <p:sp>
        <p:nvSpPr>
          <p:cNvPr id="7" name="Овал 6">
            <a:extLst>
              <a:ext uri="{FF2B5EF4-FFF2-40B4-BE49-F238E27FC236}">
                <a16:creationId xmlns:a16="http://schemas.microsoft.com/office/drawing/2014/main" id="{95BAC97E-3C4E-4D04-8A57-DC61E07CB8FD}"/>
              </a:ext>
            </a:extLst>
          </p:cNvPr>
          <p:cNvSpPr/>
          <p:nvPr userDrawn="1"/>
        </p:nvSpPr>
        <p:spPr>
          <a:xfrm>
            <a:off x="5908548" y="6114045"/>
            <a:ext cx="374904" cy="374904"/>
          </a:xfrm>
          <a:prstGeom prst="ellipse">
            <a:avLst/>
          </a:prstGeom>
          <a:noFill/>
          <a:ln w="12700" cap="flat">
            <a:solidFill>
              <a:schemeClr val="bg2"/>
            </a:solidFill>
            <a:prstDash val="solid"/>
            <a:miter/>
          </a:ln>
        </p:spPr>
        <p:txBody>
          <a:bodyPr rtlCol="0" anchor="ctr"/>
          <a:lstStyle/>
          <a:p>
            <a:pPr algn="l" rtl="0"/>
            <a:endParaRPr lang="ru-RU" noProof="0"/>
          </a:p>
        </p:txBody>
      </p:sp>
      <p:sp>
        <p:nvSpPr>
          <p:cNvPr id="13" name="Прямоугольник 12">
            <a:extLst>
              <a:ext uri="{FF2B5EF4-FFF2-40B4-BE49-F238E27FC236}">
                <a16:creationId xmlns:a16="http://schemas.microsoft.com/office/drawing/2014/main" id="{E7822F33-D675-4E6C-BD09-D9C78365BB41}"/>
              </a:ext>
            </a:extLst>
          </p:cNvPr>
          <p:cNvSpPr/>
          <p:nvPr userDrawn="1"/>
        </p:nvSpPr>
        <p:spPr>
          <a:xfrm>
            <a:off x="915026" y="1747488"/>
            <a:ext cx="4428000" cy="36576"/>
          </a:xfrm>
          <a:prstGeom prst="rect">
            <a:avLst/>
          </a:prstGeom>
          <a:solidFill>
            <a:schemeClr val="bg2"/>
          </a:solid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pPr algn="l" rtl="0"/>
            <a:endParaRPr lang="ru-RU" noProof="0"/>
          </a:p>
        </p:txBody>
      </p:sp>
      <p:sp>
        <p:nvSpPr>
          <p:cNvPr id="15" name="Объект 2">
            <a:extLst>
              <a:ext uri="{FF2B5EF4-FFF2-40B4-BE49-F238E27FC236}">
                <a16:creationId xmlns:a16="http://schemas.microsoft.com/office/drawing/2014/main" id="{01B00995-C0FC-4EC6-A9B0-828FB28FC47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4351338"/>
          </a:xfrm>
        </p:spPr>
        <p:txBody>
          <a:bodyPr rtlCol="0"/>
          <a:lstStyle>
            <a:lvl1pPr>
              <a:defRPr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 rtl="0"/>
            <a:r>
              <a:rPr lang="ru-RU" noProof="0"/>
              <a:t>Образец текста</a:t>
            </a:r>
          </a:p>
          <a:p>
            <a:pPr lvl="1" rtl="0"/>
            <a:r>
              <a:rPr lang="ru-RU" noProof="0"/>
              <a:t>Второй уровень</a:t>
            </a:r>
          </a:p>
          <a:p>
            <a:pPr lvl="2" rtl="0"/>
            <a:r>
              <a:rPr lang="ru-RU" noProof="0"/>
              <a:t>Третий уровень</a:t>
            </a:r>
          </a:p>
          <a:p>
            <a:pPr lvl="3" rtl="0"/>
            <a:r>
              <a:rPr lang="ru-RU" noProof="0"/>
              <a:t>Четвертый уровень</a:t>
            </a:r>
          </a:p>
          <a:p>
            <a:pPr lvl="4" rtl="0"/>
            <a:r>
              <a:rPr lang="ru-RU" noProof="0"/>
              <a:t>Пятый уровень</a:t>
            </a:r>
          </a:p>
        </p:txBody>
      </p:sp>
      <p:sp>
        <p:nvSpPr>
          <p:cNvPr id="8" name="Заголовок 7">
            <a:extLst>
              <a:ext uri="{FF2B5EF4-FFF2-40B4-BE49-F238E27FC236}">
                <a16:creationId xmlns:a16="http://schemas.microsoft.com/office/drawing/2014/main" id="{51A54DF2-9EE6-43F7-A586-88CA6C62477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 rtl="0"/>
            <a:r>
              <a:rPr lang="ru-RU" noProof="0"/>
              <a:t>Образец заголовка</a:t>
            </a:r>
          </a:p>
        </p:txBody>
      </p:sp>
    </p:spTree>
    <p:extLst>
      <p:ext uri="{BB962C8B-B14F-4D97-AF65-F5344CB8AC3E}">
        <p14:creationId xmlns:p14="http://schemas.microsoft.com/office/powerpoint/2010/main" val="333511471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оугольник 9">
            <a:extLst>
              <a:ext uri="{FF2B5EF4-FFF2-40B4-BE49-F238E27FC236}">
                <a16:creationId xmlns:a16="http://schemas.microsoft.com/office/drawing/2014/main" id="{CECF654C-A7AE-4727-9F7F-492670C3E642}"/>
              </a:ext>
            </a:extLst>
          </p:cNvPr>
          <p:cNvSpPr/>
          <p:nvPr userDrawn="1"/>
        </p:nvSpPr>
        <p:spPr>
          <a:xfrm>
            <a:off x="129540" y="128016"/>
            <a:ext cx="11932920" cy="6601968"/>
          </a:xfrm>
          <a:prstGeom prst="rect">
            <a:avLst/>
          </a:prstGeom>
          <a:blipFill>
            <a:blip r:embed="rId2"/>
            <a:srcRect/>
            <a:stretch>
              <a:fillRect l="-17" r="-17"/>
            </a:stretch>
          </a:blip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pPr algn="l" rtl="0"/>
            <a:endParaRPr lang="ru-RU" noProof="0"/>
          </a:p>
        </p:txBody>
      </p:sp>
      <p:sp>
        <p:nvSpPr>
          <p:cNvPr id="6" name="Прямоугольник 5">
            <a:extLst>
              <a:ext uri="{FF2B5EF4-FFF2-40B4-BE49-F238E27FC236}">
                <a16:creationId xmlns:a16="http://schemas.microsoft.com/office/drawing/2014/main" id="{834F3F28-2A24-40B5-AC8C-5A53DC799A96}"/>
              </a:ext>
            </a:extLst>
          </p:cNvPr>
          <p:cNvSpPr/>
          <p:nvPr userDrawn="1"/>
        </p:nvSpPr>
        <p:spPr>
          <a:xfrm>
            <a:off x="129539" y="128016"/>
            <a:ext cx="11932919" cy="6601968"/>
          </a:xfrm>
          <a:prstGeom prst="rect">
            <a:avLst/>
          </a:prstGeom>
          <a:gradFill flip="none" rotWithShape="1">
            <a:gsLst>
              <a:gs pos="0">
                <a:schemeClr val="accent2">
                  <a:alpha val="80000"/>
                </a:schemeClr>
              </a:gs>
              <a:gs pos="100000">
                <a:schemeClr val="accent3">
                  <a:alpha val="80000"/>
                </a:schemeClr>
              </a:gs>
            </a:gsLst>
            <a:lin ang="1680000" scaled="0"/>
            <a:tileRect/>
          </a:grad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pPr algn="l" rtl="0"/>
            <a:endParaRPr lang="ru-RU" noProof="0"/>
          </a:p>
        </p:txBody>
      </p:sp>
      <p:sp>
        <p:nvSpPr>
          <p:cNvPr id="3" name="Номер слайда 2">
            <a:extLst>
              <a:ext uri="{FF2B5EF4-FFF2-40B4-BE49-F238E27FC236}">
                <a16:creationId xmlns:a16="http://schemas.microsoft.com/office/drawing/2014/main" id="{79D2C969-FCE5-427B-89DE-6A79722FB6FC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 rtlCol="0"/>
          <a:lstStyle/>
          <a:p>
            <a:pPr rtl="0"/>
            <a:fld id="{D495E168-DA5E-4888-8D8A-92B118324C14}" type="slidenum">
              <a:rPr lang="ru-RU" noProof="0" smtClean="0"/>
              <a:pPr/>
              <a:t>‹#›</a:t>
            </a:fld>
            <a:endParaRPr lang="ru-RU" noProof="0"/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CC7A2807-F7BA-4350-93C3-95213A4854E0}"/>
              </a:ext>
            </a:extLst>
          </p:cNvPr>
          <p:cNvSpPr>
            <a:spLocks noGrp="1"/>
          </p:cNvSpPr>
          <p:nvPr>
            <p:ph type="dt" sz="half" idx="11"/>
          </p:nvPr>
        </p:nvSpPr>
        <p:spPr/>
        <p:txBody>
          <a:bodyPr rtlCol="0"/>
          <a:lstStyle/>
          <a:p>
            <a:pPr rtl="0"/>
            <a:r>
              <a:rPr lang="ru-RU" noProof="0"/>
              <a:t>ДД.ММ.20ГГ</a:t>
            </a:r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92F6AE88-305E-4E68-AF8E-10BCB695A1D5}"/>
              </a:ext>
            </a:extLst>
          </p:cNvPr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pPr rtl="0"/>
            <a:r>
              <a:rPr lang="ru-RU" noProof="0"/>
              <a:t>ДОБАВИТЬ НИЖНИЙ КОЛОНТИТУЛ</a:t>
            </a:r>
          </a:p>
        </p:txBody>
      </p:sp>
      <p:sp>
        <p:nvSpPr>
          <p:cNvPr id="7" name="Овал 6">
            <a:extLst>
              <a:ext uri="{FF2B5EF4-FFF2-40B4-BE49-F238E27FC236}">
                <a16:creationId xmlns:a16="http://schemas.microsoft.com/office/drawing/2014/main" id="{95BAC97E-3C4E-4D04-8A57-DC61E07CB8FD}"/>
              </a:ext>
            </a:extLst>
          </p:cNvPr>
          <p:cNvSpPr/>
          <p:nvPr userDrawn="1"/>
        </p:nvSpPr>
        <p:spPr>
          <a:xfrm>
            <a:off x="5908548" y="6114045"/>
            <a:ext cx="374904" cy="374904"/>
          </a:xfrm>
          <a:prstGeom prst="ellipse">
            <a:avLst/>
          </a:prstGeom>
          <a:noFill/>
          <a:ln w="12700" cap="flat">
            <a:solidFill>
              <a:schemeClr val="bg2"/>
            </a:solidFill>
            <a:prstDash val="solid"/>
            <a:miter/>
          </a:ln>
        </p:spPr>
        <p:txBody>
          <a:bodyPr rtlCol="0" anchor="ctr"/>
          <a:lstStyle/>
          <a:p>
            <a:pPr algn="l" rtl="0"/>
            <a:endParaRPr lang="ru-RU" noProof="0"/>
          </a:p>
        </p:txBody>
      </p:sp>
      <p:sp>
        <p:nvSpPr>
          <p:cNvPr id="13" name="Прямоугольник 12">
            <a:extLst>
              <a:ext uri="{FF2B5EF4-FFF2-40B4-BE49-F238E27FC236}">
                <a16:creationId xmlns:a16="http://schemas.microsoft.com/office/drawing/2014/main" id="{E7822F33-D675-4E6C-BD09-D9C78365BB41}"/>
              </a:ext>
            </a:extLst>
          </p:cNvPr>
          <p:cNvSpPr/>
          <p:nvPr userDrawn="1"/>
        </p:nvSpPr>
        <p:spPr>
          <a:xfrm>
            <a:off x="915026" y="1747488"/>
            <a:ext cx="4428000" cy="36576"/>
          </a:xfrm>
          <a:prstGeom prst="rect">
            <a:avLst/>
          </a:prstGeom>
          <a:solidFill>
            <a:schemeClr val="bg2"/>
          </a:solid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pPr algn="l" rtl="0"/>
            <a:endParaRPr lang="ru-RU" noProof="0"/>
          </a:p>
        </p:txBody>
      </p:sp>
      <p:sp>
        <p:nvSpPr>
          <p:cNvPr id="8" name="Заголовок 7">
            <a:extLst>
              <a:ext uri="{FF2B5EF4-FFF2-40B4-BE49-F238E27FC236}">
                <a16:creationId xmlns:a16="http://schemas.microsoft.com/office/drawing/2014/main" id="{51A54DF2-9EE6-43F7-A586-88CA6C62477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 rtl="0"/>
            <a:r>
              <a:rPr lang="ru-RU" noProof="0"/>
              <a:t>Образец заголовка</a:t>
            </a:r>
          </a:p>
        </p:txBody>
      </p:sp>
      <p:sp>
        <p:nvSpPr>
          <p:cNvPr id="11" name="Объект 2">
            <a:extLst>
              <a:ext uri="{FF2B5EF4-FFF2-40B4-BE49-F238E27FC236}">
                <a16:creationId xmlns:a16="http://schemas.microsoft.com/office/drawing/2014/main" id="{A122F4F2-F130-4DBE-B244-1D59BBE5CD9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 rtlCol="0"/>
          <a:lstStyle>
            <a:lvl1pPr>
              <a:defRPr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 rtl="0"/>
            <a:r>
              <a:rPr lang="ru-RU" noProof="0"/>
              <a:t>Образец текста</a:t>
            </a:r>
          </a:p>
          <a:p>
            <a:pPr lvl="1" rtl="0"/>
            <a:r>
              <a:rPr lang="ru-RU" noProof="0"/>
              <a:t>Второй уровень</a:t>
            </a:r>
          </a:p>
          <a:p>
            <a:pPr lvl="2" rtl="0"/>
            <a:r>
              <a:rPr lang="ru-RU" noProof="0"/>
              <a:t>Третий уровень</a:t>
            </a:r>
          </a:p>
          <a:p>
            <a:pPr lvl="3" rtl="0"/>
            <a:r>
              <a:rPr lang="ru-RU" noProof="0"/>
              <a:t>Четвертый уровень</a:t>
            </a:r>
          </a:p>
          <a:p>
            <a:pPr lvl="4" rtl="0"/>
            <a:r>
              <a:rPr lang="ru-RU" noProof="0"/>
              <a:t>Пятый уровень</a:t>
            </a:r>
          </a:p>
        </p:txBody>
      </p:sp>
      <p:sp>
        <p:nvSpPr>
          <p:cNvPr id="12" name="Объект 3">
            <a:extLst>
              <a:ext uri="{FF2B5EF4-FFF2-40B4-BE49-F238E27FC236}">
                <a16:creationId xmlns:a16="http://schemas.microsoft.com/office/drawing/2014/main" id="{D4CE5575-876A-4335-83ED-6B346DA1B4D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 rtlCol="0"/>
          <a:lstStyle>
            <a:lvl1pPr>
              <a:defRPr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 rtl="0"/>
            <a:r>
              <a:rPr lang="ru-RU" noProof="0"/>
              <a:t>Образец текста</a:t>
            </a:r>
          </a:p>
          <a:p>
            <a:pPr lvl="1" rtl="0"/>
            <a:r>
              <a:rPr lang="ru-RU" noProof="0"/>
              <a:t>Второй уровень</a:t>
            </a:r>
          </a:p>
          <a:p>
            <a:pPr lvl="2" rtl="0"/>
            <a:r>
              <a:rPr lang="ru-RU" noProof="0"/>
              <a:t>Третий уровень</a:t>
            </a:r>
          </a:p>
          <a:p>
            <a:pPr lvl="3" rtl="0"/>
            <a:r>
              <a:rPr lang="ru-RU" noProof="0"/>
              <a:t>Четвертый уровень</a:t>
            </a:r>
          </a:p>
          <a:p>
            <a:pPr lvl="4" rtl="0"/>
            <a:r>
              <a:rPr lang="ru-RU" noProof="0"/>
              <a:t>Пятый уровень</a:t>
            </a:r>
          </a:p>
        </p:txBody>
      </p:sp>
    </p:spTree>
    <p:extLst>
      <p:ext uri="{BB962C8B-B14F-4D97-AF65-F5344CB8AC3E}">
        <p14:creationId xmlns:p14="http://schemas.microsoft.com/office/powerpoint/2010/main" val="162503584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оугольник 9">
            <a:extLst>
              <a:ext uri="{FF2B5EF4-FFF2-40B4-BE49-F238E27FC236}">
                <a16:creationId xmlns:a16="http://schemas.microsoft.com/office/drawing/2014/main" id="{CECF654C-A7AE-4727-9F7F-492670C3E642}"/>
              </a:ext>
            </a:extLst>
          </p:cNvPr>
          <p:cNvSpPr/>
          <p:nvPr userDrawn="1"/>
        </p:nvSpPr>
        <p:spPr>
          <a:xfrm>
            <a:off x="129540" y="128016"/>
            <a:ext cx="11932920" cy="6601968"/>
          </a:xfrm>
          <a:prstGeom prst="rect">
            <a:avLst/>
          </a:prstGeom>
          <a:blipFill>
            <a:blip r:embed="rId2"/>
            <a:srcRect/>
            <a:stretch>
              <a:fillRect l="-17" r="-17"/>
            </a:stretch>
          </a:blip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pPr algn="l" rtl="0"/>
            <a:endParaRPr lang="ru-RU" noProof="0"/>
          </a:p>
        </p:txBody>
      </p:sp>
      <p:sp>
        <p:nvSpPr>
          <p:cNvPr id="6" name="Прямоугольник 5">
            <a:extLst>
              <a:ext uri="{FF2B5EF4-FFF2-40B4-BE49-F238E27FC236}">
                <a16:creationId xmlns:a16="http://schemas.microsoft.com/office/drawing/2014/main" id="{834F3F28-2A24-40B5-AC8C-5A53DC799A96}"/>
              </a:ext>
            </a:extLst>
          </p:cNvPr>
          <p:cNvSpPr/>
          <p:nvPr userDrawn="1"/>
        </p:nvSpPr>
        <p:spPr>
          <a:xfrm>
            <a:off x="129539" y="128016"/>
            <a:ext cx="11932919" cy="6601968"/>
          </a:xfrm>
          <a:prstGeom prst="rect">
            <a:avLst/>
          </a:prstGeom>
          <a:gradFill flip="none" rotWithShape="1">
            <a:gsLst>
              <a:gs pos="0">
                <a:schemeClr val="accent2">
                  <a:alpha val="80000"/>
                </a:schemeClr>
              </a:gs>
              <a:gs pos="100000">
                <a:schemeClr val="accent3">
                  <a:alpha val="80000"/>
                </a:schemeClr>
              </a:gs>
            </a:gsLst>
            <a:lin ang="1680000" scaled="0"/>
            <a:tileRect/>
          </a:grad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pPr algn="l" rtl="0"/>
            <a:endParaRPr lang="ru-RU" noProof="0"/>
          </a:p>
        </p:txBody>
      </p:sp>
      <p:sp>
        <p:nvSpPr>
          <p:cNvPr id="3" name="Номер слайда 2">
            <a:extLst>
              <a:ext uri="{FF2B5EF4-FFF2-40B4-BE49-F238E27FC236}">
                <a16:creationId xmlns:a16="http://schemas.microsoft.com/office/drawing/2014/main" id="{79D2C969-FCE5-427B-89DE-6A79722FB6FC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 rtlCol="0"/>
          <a:lstStyle/>
          <a:p>
            <a:pPr rtl="0"/>
            <a:fld id="{D495E168-DA5E-4888-8D8A-92B118324C14}" type="slidenum">
              <a:rPr lang="ru-RU" noProof="0" smtClean="0"/>
              <a:pPr/>
              <a:t>‹#›</a:t>
            </a:fld>
            <a:endParaRPr lang="ru-RU" noProof="0"/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CC7A2807-F7BA-4350-93C3-95213A4854E0}"/>
              </a:ext>
            </a:extLst>
          </p:cNvPr>
          <p:cNvSpPr>
            <a:spLocks noGrp="1"/>
          </p:cNvSpPr>
          <p:nvPr>
            <p:ph type="dt" sz="half" idx="11"/>
          </p:nvPr>
        </p:nvSpPr>
        <p:spPr/>
        <p:txBody>
          <a:bodyPr rtlCol="0"/>
          <a:lstStyle/>
          <a:p>
            <a:pPr rtl="0"/>
            <a:r>
              <a:rPr lang="ru-RU" noProof="0"/>
              <a:t>ДД.ММ.20ГГ</a:t>
            </a:r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92F6AE88-305E-4E68-AF8E-10BCB695A1D5}"/>
              </a:ext>
            </a:extLst>
          </p:cNvPr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pPr rtl="0"/>
            <a:r>
              <a:rPr lang="ru-RU" noProof="0"/>
              <a:t>ДОБАВИТЬ НИЖНИЙ КОЛОНТИТУЛ</a:t>
            </a:r>
          </a:p>
        </p:txBody>
      </p:sp>
      <p:sp>
        <p:nvSpPr>
          <p:cNvPr id="7" name="Овал 6">
            <a:extLst>
              <a:ext uri="{FF2B5EF4-FFF2-40B4-BE49-F238E27FC236}">
                <a16:creationId xmlns:a16="http://schemas.microsoft.com/office/drawing/2014/main" id="{95BAC97E-3C4E-4D04-8A57-DC61E07CB8FD}"/>
              </a:ext>
            </a:extLst>
          </p:cNvPr>
          <p:cNvSpPr/>
          <p:nvPr userDrawn="1"/>
        </p:nvSpPr>
        <p:spPr>
          <a:xfrm>
            <a:off x="5908548" y="6114045"/>
            <a:ext cx="374904" cy="374904"/>
          </a:xfrm>
          <a:prstGeom prst="ellipse">
            <a:avLst/>
          </a:prstGeom>
          <a:noFill/>
          <a:ln w="12700" cap="flat">
            <a:solidFill>
              <a:schemeClr val="bg2"/>
            </a:solidFill>
            <a:prstDash val="solid"/>
            <a:miter/>
          </a:ln>
        </p:spPr>
        <p:txBody>
          <a:bodyPr rtlCol="0" anchor="ctr"/>
          <a:lstStyle/>
          <a:p>
            <a:pPr algn="l" rtl="0"/>
            <a:endParaRPr lang="ru-RU" noProof="0"/>
          </a:p>
        </p:txBody>
      </p:sp>
      <p:sp>
        <p:nvSpPr>
          <p:cNvPr id="13" name="Прямоугольник 12">
            <a:extLst>
              <a:ext uri="{FF2B5EF4-FFF2-40B4-BE49-F238E27FC236}">
                <a16:creationId xmlns:a16="http://schemas.microsoft.com/office/drawing/2014/main" id="{E7822F33-D675-4E6C-BD09-D9C78365BB41}"/>
              </a:ext>
            </a:extLst>
          </p:cNvPr>
          <p:cNvSpPr/>
          <p:nvPr userDrawn="1"/>
        </p:nvSpPr>
        <p:spPr>
          <a:xfrm>
            <a:off x="915026" y="1747488"/>
            <a:ext cx="4428000" cy="36576"/>
          </a:xfrm>
          <a:prstGeom prst="rect">
            <a:avLst/>
          </a:prstGeom>
          <a:solidFill>
            <a:schemeClr val="bg2"/>
          </a:solid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pPr algn="l" rtl="0"/>
            <a:endParaRPr lang="ru-RU" noProof="0"/>
          </a:p>
        </p:txBody>
      </p:sp>
      <p:sp>
        <p:nvSpPr>
          <p:cNvPr id="8" name="Заголовок 7">
            <a:extLst>
              <a:ext uri="{FF2B5EF4-FFF2-40B4-BE49-F238E27FC236}">
                <a16:creationId xmlns:a16="http://schemas.microsoft.com/office/drawing/2014/main" id="{51A54DF2-9EE6-43F7-A586-88CA6C62477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 rtl="0"/>
            <a:r>
              <a:rPr lang="ru-RU" noProof="0"/>
              <a:t>Образец заголовка</a:t>
            </a:r>
          </a:p>
        </p:txBody>
      </p:sp>
      <p:sp>
        <p:nvSpPr>
          <p:cNvPr id="11" name="Текст 2">
            <a:extLst>
              <a:ext uri="{FF2B5EF4-FFF2-40B4-BE49-F238E27FC236}">
                <a16:creationId xmlns:a16="http://schemas.microsoft.com/office/drawing/2014/main" id="{D1F82F6E-10E8-4A58-9655-E18D14D7901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840863"/>
            <a:ext cx="5157787" cy="664211"/>
          </a:xfrm>
        </p:spPr>
        <p:txBody>
          <a:bodyPr rtlCol="0" anchor="b"/>
          <a:lstStyle>
            <a:lvl1pPr marL="0" indent="0">
              <a:buNone/>
              <a:defRPr sz="2400" b="1">
                <a:solidFill>
                  <a:schemeClr val="bg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ru-RU" noProof="0"/>
              <a:t>Образец текста</a:t>
            </a:r>
          </a:p>
        </p:txBody>
      </p:sp>
      <p:sp>
        <p:nvSpPr>
          <p:cNvPr id="12" name="Объект 3">
            <a:extLst>
              <a:ext uri="{FF2B5EF4-FFF2-40B4-BE49-F238E27FC236}">
                <a16:creationId xmlns:a16="http://schemas.microsoft.com/office/drawing/2014/main" id="{C2F6C18E-5BCB-42EF-9310-5BD6E011DF2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 rtlCol="0">
            <a:normAutofit/>
          </a:bodyPr>
          <a:lstStyle>
            <a:lvl1pPr>
              <a:defRPr sz="2000">
                <a:solidFill>
                  <a:schemeClr val="bg1"/>
                </a:solidFill>
              </a:defRPr>
            </a:lvl1pPr>
            <a:lvl2pPr>
              <a:defRPr sz="1800">
                <a:solidFill>
                  <a:schemeClr val="bg1"/>
                </a:solidFill>
              </a:defRPr>
            </a:lvl2pPr>
            <a:lvl3pPr>
              <a:defRPr sz="1600">
                <a:solidFill>
                  <a:schemeClr val="bg1"/>
                </a:solidFill>
              </a:defRPr>
            </a:lvl3pPr>
            <a:lvl4pPr>
              <a:defRPr sz="1400">
                <a:solidFill>
                  <a:schemeClr val="bg1"/>
                </a:solidFill>
              </a:defRPr>
            </a:lvl4pPr>
            <a:lvl5pPr>
              <a:defRPr sz="1400">
                <a:solidFill>
                  <a:schemeClr val="bg1"/>
                </a:solidFill>
              </a:defRPr>
            </a:lvl5pPr>
          </a:lstStyle>
          <a:p>
            <a:pPr lvl="0" rtl="0"/>
            <a:r>
              <a:rPr lang="ru-RU" noProof="0"/>
              <a:t>Образец текста</a:t>
            </a:r>
          </a:p>
          <a:p>
            <a:pPr lvl="1" rtl="0"/>
            <a:r>
              <a:rPr lang="ru-RU" noProof="0"/>
              <a:t>Второй уровень</a:t>
            </a:r>
          </a:p>
          <a:p>
            <a:pPr lvl="2" rtl="0"/>
            <a:r>
              <a:rPr lang="ru-RU" noProof="0"/>
              <a:t>Третий уровень</a:t>
            </a:r>
          </a:p>
          <a:p>
            <a:pPr lvl="3" rtl="0"/>
            <a:r>
              <a:rPr lang="ru-RU" noProof="0"/>
              <a:t>Четвертый уровень</a:t>
            </a:r>
          </a:p>
          <a:p>
            <a:pPr lvl="4" rtl="0"/>
            <a:r>
              <a:rPr lang="ru-RU" noProof="0"/>
              <a:t>Пятый уровень</a:t>
            </a:r>
          </a:p>
        </p:txBody>
      </p:sp>
      <p:sp>
        <p:nvSpPr>
          <p:cNvPr id="14" name="Текст 4">
            <a:extLst>
              <a:ext uri="{FF2B5EF4-FFF2-40B4-BE49-F238E27FC236}">
                <a16:creationId xmlns:a16="http://schemas.microsoft.com/office/drawing/2014/main" id="{9BA2923F-D123-40C6-A193-B86D683D5B5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840863"/>
            <a:ext cx="5183188" cy="664212"/>
          </a:xfrm>
        </p:spPr>
        <p:txBody>
          <a:bodyPr rtlCol="0" anchor="b"/>
          <a:lstStyle>
            <a:lvl1pPr marL="0" indent="0">
              <a:buNone/>
              <a:defRPr sz="2400" b="1">
                <a:solidFill>
                  <a:schemeClr val="bg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ru-RU" noProof="0"/>
              <a:t>Образец текста</a:t>
            </a:r>
          </a:p>
        </p:txBody>
      </p:sp>
      <p:sp>
        <p:nvSpPr>
          <p:cNvPr id="16" name="Объект 5">
            <a:extLst>
              <a:ext uri="{FF2B5EF4-FFF2-40B4-BE49-F238E27FC236}">
                <a16:creationId xmlns:a16="http://schemas.microsoft.com/office/drawing/2014/main" id="{8305C175-94AC-44DD-9321-0A8DBDF22DA9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 rtlCol="0">
            <a:normAutofit/>
          </a:bodyPr>
          <a:lstStyle>
            <a:lvl1pPr>
              <a:defRPr sz="2000">
                <a:solidFill>
                  <a:schemeClr val="bg1"/>
                </a:solidFill>
              </a:defRPr>
            </a:lvl1pPr>
            <a:lvl2pPr>
              <a:defRPr sz="1800">
                <a:solidFill>
                  <a:schemeClr val="bg1"/>
                </a:solidFill>
              </a:defRPr>
            </a:lvl2pPr>
            <a:lvl3pPr>
              <a:defRPr sz="1600">
                <a:solidFill>
                  <a:schemeClr val="bg1"/>
                </a:solidFill>
              </a:defRPr>
            </a:lvl3pPr>
            <a:lvl4pPr>
              <a:defRPr sz="1400">
                <a:solidFill>
                  <a:schemeClr val="bg1"/>
                </a:solidFill>
              </a:defRPr>
            </a:lvl4pPr>
            <a:lvl5pPr>
              <a:defRPr sz="1400">
                <a:solidFill>
                  <a:schemeClr val="bg1"/>
                </a:solidFill>
              </a:defRPr>
            </a:lvl5pPr>
          </a:lstStyle>
          <a:p>
            <a:pPr lvl="0" rtl="0"/>
            <a:r>
              <a:rPr lang="ru-RU" noProof="0"/>
              <a:t>Образец текста</a:t>
            </a:r>
          </a:p>
          <a:p>
            <a:pPr lvl="1" rtl="0"/>
            <a:r>
              <a:rPr lang="ru-RU" noProof="0"/>
              <a:t>Второй уровень</a:t>
            </a:r>
          </a:p>
          <a:p>
            <a:pPr lvl="2" rtl="0"/>
            <a:r>
              <a:rPr lang="ru-RU" noProof="0"/>
              <a:t>Третий уровень</a:t>
            </a:r>
          </a:p>
          <a:p>
            <a:pPr lvl="3" rtl="0"/>
            <a:r>
              <a:rPr lang="ru-RU" noProof="0"/>
              <a:t>Четвертый уровень</a:t>
            </a:r>
          </a:p>
          <a:p>
            <a:pPr lvl="4" rtl="0"/>
            <a:r>
              <a:rPr lang="ru-RU" noProof="0"/>
              <a:t>Пятый уровень</a:t>
            </a:r>
          </a:p>
        </p:txBody>
      </p:sp>
    </p:spTree>
    <p:extLst>
      <p:ext uri="{BB962C8B-B14F-4D97-AF65-F5344CB8AC3E}">
        <p14:creationId xmlns:p14="http://schemas.microsoft.com/office/powerpoint/2010/main" val="27599886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оугольник 9">
            <a:extLst>
              <a:ext uri="{FF2B5EF4-FFF2-40B4-BE49-F238E27FC236}">
                <a16:creationId xmlns:a16="http://schemas.microsoft.com/office/drawing/2014/main" id="{CECF654C-A7AE-4727-9F7F-492670C3E642}"/>
              </a:ext>
            </a:extLst>
          </p:cNvPr>
          <p:cNvSpPr/>
          <p:nvPr userDrawn="1"/>
        </p:nvSpPr>
        <p:spPr>
          <a:xfrm>
            <a:off x="129540" y="128016"/>
            <a:ext cx="11932920" cy="6601968"/>
          </a:xfrm>
          <a:prstGeom prst="rect">
            <a:avLst/>
          </a:prstGeom>
          <a:blipFill>
            <a:blip r:embed="rId2"/>
            <a:srcRect/>
            <a:stretch>
              <a:fillRect l="-17" r="-17"/>
            </a:stretch>
          </a:blip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pPr algn="l" rtl="0"/>
            <a:endParaRPr lang="ru-RU" noProof="0"/>
          </a:p>
        </p:txBody>
      </p:sp>
      <p:sp>
        <p:nvSpPr>
          <p:cNvPr id="6" name="Прямоугольник 5">
            <a:extLst>
              <a:ext uri="{FF2B5EF4-FFF2-40B4-BE49-F238E27FC236}">
                <a16:creationId xmlns:a16="http://schemas.microsoft.com/office/drawing/2014/main" id="{834F3F28-2A24-40B5-AC8C-5A53DC799A96}"/>
              </a:ext>
            </a:extLst>
          </p:cNvPr>
          <p:cNvSpPr/>
          <p:nvPr userDrawn="1"/>
        </p:nvSpPr>
        <p:spPr>
          <a:xfrm>
            <a:off x="129539" y="128016"/>
            <a:ext cx="11932919" cy="6601968"/>
          </a:xfrm>
          <a:prstGeom prst="rect">
            <a:avLst/>
          </a:prstGeom>
          <a:gradFill flip="none" rotWithShape="1">
            <a:gsLst>
              <a:gs pos="0">
                <a:schemeClr val="accent2">
                  <a:alpha val="80000"/>
                </a:schemeClr>
              </a:gs>
              <a:gs pos="100000">
                <a:schemeClr val="accent3">
                  <a:alpha val="80000"/>
                </a:schemeClr>
              </a:gs>
            </a:gsLst>
            <a:lin ang="1680000" scaled="0"/>
            <a:tileRect/>
          </a:grad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pPr algn="l" rtl="0"/>
            <a:endParaRPr lang="ru-RU" noProof="0"/>
          </a:p>
        </p:txBody>
      </p:sp>
      <p:sp>
        <p:nvSpPr>
          <p:cNvPr id="3" name="Номер слайда 2">
            <a:extLst>
              <a:ext uri="{FF2B5EF4-FFF2-40B4-BE49-F238E27FC236}">
                <a16:creationId xmlns:a16="http://schemas.microsoft.com/office/drawing/2014/main" id="{79D2C969-FCE5-427B-89DE-6A79722FB6FC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 rtlCol="0"/>
          <a:lstStyle/>
          <a:p>
            <a:pPr rtl="0"/>
            <a:fld id="{D495E168-DA5E-4888-8D8A-92B118324C14}" type="slidenum">
              <a:rPr lang="ru-RU" noProof="0" smtClean="0"/>
              <a:pPr/>
              <a:t>‹#›</a:t>
            </a:fld>
            <a:endParaRPr lang="ru-RU" noProof="0"/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CC7A2807-F7BA-4350-93C3-95213A4854E0}"/>
              </a:ext>
            </a:extLst>
          </p:cNvPr>
          <p:cNvSpPr>
            <a:spLocks noGrp="1"/>
          </p:cNvSpPr>
          <p:nvPr>
            <p:ph type="dt" sz="half" idx="11"/>
          </p:nvPr>
        </p:nvSpPr>
        <p:spPr/>
        <p:txBody>
          <a:bodyPr rtlCol="0"/>
          <a:lstStyle/>
          <a:p>
            <a:pPr rtl="0"/>
            <a:r>
              <a:rPr lang="ru-RU" noProof="0"/>
              <a:t>ДД.ММ.20ГГ</a:t>
            </a:r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92F6AE88-305E-4E68-AF8E-10BCB695A1D5}"/>
              </a:ext>
            </a:extLst>
          </p:cNvPr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pPr rtl="0"/>
            <a:r>
              <a:rPr lang="ru-RU" noProof="0"/>
              <a:t>ДОБАВИТЬ НИЖНИЙ КОЛОНТИТУЛ</a:t>
            </a:r>
          </a:p>
        </p:txBody>
      </p:sp>
      <p:sp>
        <p:nvSpPr>
          <p:cNvPr id="7" name="Овал 6">
            <a:extLst>
              <a:ext uri="{FF2B5EF4-FFF2-40B4-BE49-F238E27FC236}">
                <a16:creationId xmlns:a16="http://schemas.microsoft.com/office/drawing/2014/main" id="{95BAC97E-3C4E-4D04-8A57-DC61E07CB8FD}"/>
              </a:ext>
            </a:extLst>
          </p:cNvPr>
          <p:cNvSpPr/>
          <p:nvPr userDrawn="1"/>
        </p:nvSpPr>
        <p:spPr>
          <a:xfrm>
            <a:off x="5908548" y="6114045"/>
            <a:ext cx="374904" cy="374904"/>
          </a:xfrm>
          <a:prstGeom prst="ellipse">
            <a:avLst/>
          </a:prstGeom>
          <a:noFill/>
          <a:ln w="12700" cap="flat">
            <a:solidFill>
              <a:schemeClr val="bg2"/>
            </a:solidFill>
            <a:prstDash val="solid"/>
            <a:miter/>
          </a:ln>
        </p:spPr>
        <p:txBody>
          <a:bodyPr rtlCol="0" anchor="ctr"/>
          <a:lstStyle/>
          <a:p>
            <a:pPr algn="l" rtl="0"/>
            <a:endParaRPr lang="ru-RU" noProof="0"/>
          </a:p>
        </p:txBody>
      </p:sp>
      <p:sp>
        <p:nvSpPr>
          <p:cNvPr id="13" name="Прямоугольник 12">
            <a:extLst>
              <a:ext uri="{FF2B5EF4-FFF2-40B4-BE49-F238E27FC236}">
                <a16:creationId xmlns:a16="http://schemas.microsoft.com/office/drawing/2014/main" id="{E7822F33-D675-4E6C-BD09-D9C78365BB41}"/>
              </a:ext>
            </a:extLst>
          </p:cNvPr>
          <p:cNvSpPr/>
          <p:nvPr userDrawn="1"/>
        </p:nvSpPr>
        <p:spPr>
          <a:xfrm>
            <a:off x="915026" y="2105709"/>
            <a:ext cx="3749040" cy="36576"/>
          </a:xfrm>
          <a:prstGeom prst="rect">
            <a:avLst/>
          </a:prstGeom>
          <a:solidFill>
            <a:schemeClr val="bg2"/>
          </a:solid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pPr algn="l" rtl="0"/>
            <a:endParaRPr lang="ru-RU" noProof="0"/>
          </a:p>
        </p:txBody>
      </p:sp>
      <p:sp>
        <p:nvSpPr>
          <p:cNvPr id="11" name="Заголовок 1">
            <a:extLst>
              <a:ext uri="{FF2B5EF4-FFF2-40B4-BE49-F238E27FC236}">
                <a16:creationId xmlns:a16="http://schemas.microsoft.com/office/drawing/2014/main" id="{B1C3E675-6E45-4A81-AEA3-D3638822289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rtlCol="0" anchor="b"/>
          <a:lstStyle>
            <a:lvl1pPr>
              <a:defRPr sz="3200">
                <a:solidFill>
                  <a:schemeClr val="bg1"/>
                </a:solidFill>
              </a:defRPr>
            </a:lvl1pPr>
          </a:lstStyle>
          <a:p>
            <a:pPr rtl="0"/>
            <a:r>
              <a:rPr lang="ru-RU" noProof="0"/>
              <a:t>Образец заголовка</a:t>
            </a:r>
          </a:p>
        </p:txBody>
      </p:sp>
      <p:sp>
        <p:nvSpPr>
          <p:cNvPr id="12" name="Текст 3">
            <a:extLst>
              <a:ext uri="{FF2B5EF4-FFF2-40B4-BE49-F238E27FC236}">
                <a16:creationId xmlns:a16="http://schemas.microsoft.com/office/drawing/2014/main" id="{1E4B599D-7641-40C1-8DAE-110A36403CF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177592"/>
            <a:ext cx="3932237" cy="3691396"/>
          </a:xfrm>
        </p:spPr>
        <p:txBody>
          <a:bodyPr rtlCol="0"/>
          <a:lstStyle>
            <a:lvl1pPr marL="0" indent="0">
              <a:buNone/>
              <a:defRPr sz="1600">
                <a:solidFill>
                  <a:schemeClr val="bg2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 rtl="0"/>
            <a:r>
              <a:rPr lang="ru-RU" noProof="0"/>
              <a:t>Образец текста</a:t>
            </a:r>
          </a:p>
        </p:txBody>
      </p:sp>
      <p:sp>
        <p:nvSpPr>
          <p:cNvPr id="14" name="Объект 2">
            <a:extLst>
              <a:ext uri="{FF2B5EF4-FFF2-40B4-BE49-F238E27FC236}">
                <a16:creationId xmlns:a16="http://schemas.microsoft.com/office/drawing/2014/main" id="{709FEF38-E3A7-4527-97CB-AF528BAEBA8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0012" y="457200"/>
            <a:ext cx="6172200" cy="5408613"/>
          </a:xfrm>
        </p:spPr>
        <p:txBody>
          <a:bodyPr rtlCol="0">
            <a:normAutofit/>
          </a:bodyPr>
          <a:lstStyle>
            <a:lvl1pPr>
              <a:defRPr sz="2800">
                <a:solidFill>
                  <a:schemeClr val="bg1"/>
                </a:solidFill>
              </a:defRPr>
            </a:lvl1pPr>
            <a:lvl2pPr>
              <a:defRPr sz="2400">
                <a:solidFill>
                  <a:schemeClr val="bg1"/>
                </a:solidFill>
              </a:defRPr>
            </a:lvl2pPr>
            <a:lvl3pPr>
              <a:defRPr sz="2000">
                <a:solidFill>
                  <a:schemeClr val="bg1"/>
                </a:solidFill>
              </a:defRPr>
            </a:lvl3pPr>
            <a:lvl4pPr>
              <a:defRPr sz="1800">
                <a:solidFill>
                  <a:schemeClr val="bg1"/>
                </a:solidFill>
              </a:defRPr>
            </a:lvl4pPr>
            <a:lvl5pPr>
              <a:defRPr sz="1800">
                <a:solidFill>
                  <a:schemeClr val="bg1"/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 rtl="0"/>
            <a:r>
              <a:rPr lang="ru-RU" noProof="0"/>
              <a:t>Образец текста</a:t>
            </a:r>
          </a:p>
          <a:p>
            <a:pPr lvl="1" rtl="0"/>
            <a:r>
              <a:rPr lang="ru-RU" noProof="0"/>
              <a:t>Второй уровень</a:t>
            </a:r>
          </a:p>
          <a:p>
            <a:pPr lvl="2" rtl="0"/>
            <a:r>
              <a:rPr lang="ru-RU" noProof="0"/>
              <a:t>Третий уровень</a:t>
            </a:r>
          </a:p>
          <a:p>
            <a:pPr lvl="3" rtl="0"/>
            <a:r>
              <a:rPr lang="ru-RU" noProof="0"/>
              <a:t>Четвертый уровень</a:t>
            </a:r>
          </a:p>
          <a:p>
            <a:pPr lvl="4" rtl="0"/>
            <a:r>
              <a:rPr lang="ru-RU" noProof="0"/>
              <a:t>Пятый уровень</a:t>
            </a:r>
          </a:p>
        </p:txBody>
      </p:sp>
    </p:spTree>
    <p:extLst>
      <p:ext uri="{BB962C8B-B14F-4D97-AF65-F5344CB8AC3E}">
        <p14:creationId xmlns:p14="http://schemas.microsoft.com/office/powerpoint/2010/main" val="372794743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оугольник 9">
            <a:extLst>
              <a:ext uri="{FF2B5EF4-FFF2-40B4-BE49-F238E27FC236}">
                <a16:creationId xmlns:a16="http://schemas.microsoft.com/office/drawing/2014/main" id="{CECF654C-A7AE-4727-9F7F-492670C3E642}"/>
              </a:ext>
            </a:extLst>
          </p:cNvPr>
          <p:cNvSpPr/>
          <p:nvPr userDrawn="1"/>
        </p:nvSpPr>
        <p:spPr>
          <a:xfrm>
            <a:off x="129540" y="128016"/>
            <a:ext cx="11932920" cy="6601968"/>
          </a:xfrm>
          <a:prstGeom prst="rect">
            <a:avLst/>
          </a:prstGeom>
          <a:blipFill>
            <a:blip r:embed="rId2"/>
            <a:srcRect/>
            <a:stretch>
              <a:fillRect l="-17" r="-17"/>
            </a:stretch>
          </a:blip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pPr algn="l" rtl="0"/>
            <a:endParaRPr lang="ru-RU" noProof="0"/>
          </a:p>
        </p:txBody>
      </p:sp>
      <p:sp>
        <p:nvSpPr>
          <p:cNvPr id="6" name="Прямоугольник 5">
            <a:extLst>
              <a:ext uri="{FF2B5EF4-FFF2-40B4-BE49-F238E27FC236}">
                <a16:creationId xmlns:a16="http://schemas.microsoft.com/office/drawing/2014/main" id="{834F3F28-2A24-40B5-AC8C-5A53DC799A96}"/>
              </a:ext>
            </a:extLst>
          </p:cNvPr>
          <p:cNvSpPr/>
          <p:nvPr userDrawn="1"/>
        </p:nvSpPr>
        <p:spPr>
          <a:xfrm>
            <a:off x="129539" y="128016"/>
            <a:ext cx="11932919" cy="6601968"/>
          </a:xfrm>
          <a:prstGeom prst="rect">
            <a:avLst/>
          </a:prstGeom>
          <a:gradFill flip="none" rotWithShape="1">
            <a:gsLst>
              <a:gs pos="0">
                <a:schemeClr val="accent2">
                  <a:alpha val="80000"/>
                </a:schemeClr>
              </a:gs>
              <a:gs pos="100000">
                <a:schemeClr val="accent3">
                  <a:alpha val="80000"/>
                </a:schemeClr>
              </a:gs>
            </a:gsLst>
            <a:lin ang="1680000" scaled="0"/>
            <a:tileRect/>
          </a:grad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pPr algn="l" rtl="0"/>
            <a:endParaRPr lang="ru-RU" noProof="0"/>
          </a:p>
        </p:txBody>
      </p:sp>
      <p:sp>
        <p:nvSpPr>
          <p:cNvPr id="3" name="Номер слайда 2">
            <a:extLst>
              <a:ext uri="{FF2B5EF4-FFF2-40B4-BE49-F238E27FC236}">
                <a16:creationId xmlns:a16="http://schemas.microsoft.com/office/drawing/2014/main" id="{79D2C969-FCE5-427B-89DE-6A79722FB6FC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 rtlCol="0"/>
          <a:lstStyle/>
          <a:p>
            <a:pPr rtl="0"/>
            <a:fld id="{D495E168-DA5E-4888-8D8A-92B118324C14}" type="slidenum">
              <a:rPr lang="ru-RU" noProof="0" smtClean="0"/>
              <a:pPr/>
              <a:t>‹#›</a:t>
            </a:fld>
            <a:endParaRPr lang="ru-RU" noProof="0"/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CC7A2807-F7BA-4350-93C3-95213A4854E0}"/>
              </a:ext>
            </a:extLst>
          </p:cNvPr>
          <p:cNvSpPr>
            <a:spLocks noGrp="1"/>
          </p:cNvSpPr>
          <p:nvPr>
            <p:ph type="dt" sz="half" idx="11"/>
          </p:nvPr>
        </p:nvSpPr>
        <p:spPr/>
        <p:txBody>
          <a:bodyPr rtlCol="0"/>
          <a:lstStyle/>
          <a:p>
            <a:pPr rtl="0"/>
            <a:r>
              <a:rPr lang="ru-RU" noProof="0"/>
              <a:t>ДД.ММ.20ГГ</a:t>
            </a:r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92F6AE88-305E-4E68-AF8E-10BCB695A1D5}"/>
              </a:ext>
            </a:extLst>
          </p:cNvPr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pPr rtl="0"/>
            <a:r>
              <a:rPr lang="ru-RU" noProof="0"/>
              <a:t>ДОБАВИТЬ НИЖНИЙ КОЛОНТИТУЛ</a:t>
            </a:r>
          </a:p>
        </p:txBody>
      </p:sp>
      <p:sp>
        <p:nvSpPr>
          <p:cNvPr id="7" name="Овал 6">
            <a:extLst>
              <a:ext uri="{FF2B5EF4-FFF2-40B4-BE49-F238E27FC236}">
                <a16:creationId xmlns:a16="http://schemas.microsoft.com/office/drawing/2014/main" id="{95BAC97E-3C4E-4D04-8A57-DC61E07CB8FD}"/>
              </a:ext>
            </a:extLst>
          </p:cNvPr>
          <p:cNvSpPr/>
          <p:nvPr userDrawn="1"/>
        </p:nvSpPr>
        <p:spPr>
          <a:xfrm>
            <a:off x="5908548" y="6114045"/>
            <a:ext cx="374904" cy="374904"/>
          </a:xfrm>
          <a:prstGeom prst="ellipse">
            <a:avLst/>
          </a:prstGeom>
          <a:noFill/>
          <a:ln w="12700" cap="flat">
            <a:solidFill>
              <a:schemeClr val="bg2"/>
            </a:solidFill>
            <a:prstDash val="solid"/>
            <a:miter/>
          </a:ln>
        </p:spPr>
        <p:txBody>
          <a:bodyPr rtlCol="0" anchor="ctr"/>
          <a:lstStyle/>
          <a:p>
            <a:pPr algn="l" rtl="0"/>
            <a:endParaRPr lang="ru-RU" noProof="0"/>
          </a:p>
        </p:txBody>
      </p:sp>
      <p:sp>
        <p:nvSpPr>
          <p:cNvPr id="13" name="Прямоугольник 12">
            <a:extLst>
              <a:ext uri="{FF2B5EF4-FFF2-40B4-BE49-F238E27FC236}">
                <a16:creationId xmlns:a16="http://schemas.microsoft.com/office/drawing/2014/main" id="{E7822F33-D675-4E6C-BD09-D9C78365BB41}"/>
              </a:ext>
            </a:extLst>
          </p:cNvPr>
          <p:cNvSpPr/>
          <p:nvPr userDrawn="1"/>
        </p:nvSpPr>
        <p:spPr>
          <a:xfrm>
            <a:off x="915026" y="2105709"/>
            <a:ext cx="3749040" cy="36576"/>
          </a:xfrm>
          <a:prstGeom prst="rect">
            <a:avLst/>
          </a:prstGeom>
          <a:solidFill>
            <a:schemeClr val="bg2"/>
          </a:solid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pPr algn="l" rtl="0"/>
            <a:endParaRPr lang="ru-RU" noProof="0"/>
          </a:p>
        </p:txBody>
      </p:sp>
      <p:sp>
        <p:nvSpPr>
          <p:cNvPr id="11" name="Заголовок 1">
            <a:extLst>
              <a:ext uri="{FF2B5EF4-FFF2-40B4-BE49-F238E27FC236}">
                <a16:creationId xmlns:a16="http://schemas.microsoft.com/office/drawing/2014/main" id="{B1C3E675-6E45-4A81-AEA3-D3638822289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rtlCol="0" anchor="b"/>
          <a:lstStyle>
            <a:lvl1pPr>
              <a:defRPr sz="3200">
                <a:solidFill>
                  <a:schemeClr val="bg1"/>
                </a:solidFill>
              </a:defRPr>
            </a:lvl1pPr>
          </a:lstStyle>
          <a:p>
            <a:pPr rtl="0"/>
            <a:r>
              <a:rPr lang="ru-RU" noProof="0"/>
              <a:t>Образец заголовка</a:t>
            </a:r>
          </a:p>
        </p:txBody>
      </p:sp>
      <p:sp>
        <p:nvSpPr>
          <p:cNvPr id="12" name="Текст 3">
            <a:extLst>
              <a:ext uri="{FF2B5EF4-FFF2-40B4-BE49-F238E27FC236}">
                <a16:creationId xmlns:a16="http://schemas.microsoft.com/office/drawing/2014/main" id="{1E4B599D-7641-40C1-8DAE-110A36403CF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177592"/>
            <a:ext cx="3932237" cy="3691396"/>
          </a:xfrm>
        </p:spPr>
        <p:txBody>
          <a:bodyPr rtlCol="0"/>
          <a:lstStyle>
            <a:lvl1pPr marL="0" indent="0">
              <a:buNone/>
              <a:defRPr sz="1600">
                <a:solidFill>
                  <a:schemeClr val="bg2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 rtl="0"/>
            <a:r>
              <a:rPr lang="ru-RU" noProof="0"/>
              <a:t>Образец текста</a:t>
            </a:r>
          </a:p>
        </p:txBody>
      </p:sp>
      <p:sp>
        <p:nvSpPr>
          <p:cNvPr id="15" name="Рисунок 2">
            <a:extLst>
              <a:ext uri="{FF2B5EF4-FFF2-40B4-BE49-F238E27FC236}">
                <a16:creationId xmlns:a16="http://schemas.microsoft.com/office/drawing/2014/main" id="{1B69B4CE-EB2F-46CF-9A80-64E44E5E95AC}"/>
              </a:ext>
            </a:extLst>
          </p:cNvPr>
          <p:cNvSpPr>
            <a:spLocks noGrp="1"/>
          </p:cNvSpPr>
          <p:nvPr>
            <p:ph type="pic" idx="1" hasCustomPrompt="1"/>
          </p:nvPr>
        </p:nvSpPr>
        <p:spPr>
          <a:xfrm>
            <a:off x="5183188" y="457201"/>
            <a:ext cx="6172200" cy="5403850"/>
          </a:xfrm>
        </p:spPr>
        <p:txBody>
          <a:bodyPr rtlCol="0" anchor="ctr"/>
          <a:lstStyle>
            <a:lvl1pPr marL="0" indent="0" algn="ctr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rtl="0"/>
            <a:r>
              <a:rPr lang="ru-RU" noProof="0"/>
              <a:t>Щелкните значок, чтобы добавить фото</a:t>
            </a:r>
          </a:p>
        </p:txBody>
      </p:sp>
    </p:spTree>
    <p:extLst>
      <p:ext uri="{BB962C8B-B14F-4D97-AF65-F5344CB8AC3E}">
        <p14:creationId xmlns:p14="http://schemas.microsoft.com/office/powerpoint/2010/main" val="369830783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>
            <a:extLst>
              <a:ext uri="{FF2B5EF4-FFF2-40B4-BE49-F238E27FC236}">
                <a16:creationId xmlns:a16="http://schemas.microsoft.com/office/drawing/2014/main" id="{EC40FB52-44A8-43D1-8B33-F4E55A83AC38}"/>
              </a:ext>
            </a:extLst>
          </p:cNvPr>
          <p:cNvSpPr/>
          <p:nvPr userDrawn="1"/>
        </p:nvSpPr>
        <p:spPr>
          <a:xfrm>
            <a:off x="129540" y="128016"/>
            <a:ext cx="11932920" cy="6601968"/>
          </a:xfrm>
          <a:prstGeom prst="rect">
            <a:avLst/>
          </a:prstGeom>
          <a:blipFill>
            <a:blip r:embed="rId2"/>
            <a:srcRect/>
            <a:stretch>
              <a:fillRect l="-17" r="-17"/>
            </a:stretch>
          </a:blip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pPr algn="l" rtl="0"/>
            <a:endParaRPr lang="ru-RU" noProof="0"/>
          </a:p>
        </p:txBody>
      </p:sp>
      <p:sp>
        <p:nvSpPr>
          <p:cNvPr id="6" name="Прямоугольник 5">
            <a:extLst>
              <a:ext uri="{FF2B5EF4-FFF2-40B4-BE49-F238E27FC236}">
                <a16:creationId xmlns:a16="http://schemas.microsoft.com/office/drawing/2014/main" id="{164ACA68-1C2C-4C4D-9CB4-1C8BF3E03F57}"/>
              </a:ext>
            </a:extLst>
          </p:cNvPr>
          <p:cNvSpPr/>
          <p:nvPr userDrawn="1"/>
        </p:nvSpPr>
        <p:spPr>
          <a:xfrm>
            <a:off x="129540" y="128016"/>
            <a:ext cx="11932920" cy="6601968"/>
          </a:xfrm>
          <a:prstGeom prst="rect">
            <a:avLst/>
          </a:prstGeom>
          <a:gradFill flip="none" rotWithShape="1">
            <a:gsLst>
              <a:gs pos="0">
                <a:schemeClr val="accent2">
                  <a:alpha val="80000"/>
                </a:schemeClr>
              </a:gs>
              <a:gs pos="99000">
                <a:schemeClr val="accent3">
                  <a:alpha val="80000"/>
                </a:schemeClr>
              </a:gs>
            </a:gsLst>
            <a:lin ang="0" scaled="1"/>
            <a:tileRect/>
          </a:grad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pPr algn="l" rtl="0"/>
            <a:endParaRPr lang="ru-RU" noProof="0"/>
          </a:p>
        </p:txBody>
      </p:sp>
      <p:sp>
        <p:nvSpPr>
          <p:cNvPr id="3" name="Номер слайда 2">
            <a:extLst>
              <a:ext uri="{FF2B5EF4-FFF2-40B4-BE49-F238E27FC236}">
                <a16:creationId xmlns:a16="http://schemas.microsoft.com/office/drawing/2014/main" id="{906ADBD7-8355-4951-B459-EC284BCE83AA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 rtlCol="0"/>
          <a:lstStyle/>
          <a:p>
            <a:pPr rtl="0"/>
            <a:fld id="{D495E168-DA5E-4888-8D8A-92B118324C14}" type="slidenum">
              <a:rPr lang="ru-RU" noProof="0" smtClean="0"/>
              <a:pPr/>
              <a:t>‹#›</a:t>
            </a:fld>
            <a:endParaRPr lang="ru-RU" noProof="0"/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D8A140A0-8435-451E-9A8E-9C33B97E1B11}"/>
              </a:ext>
            </a:extLst>
          </p:cNvPr>
          <p:cNvSpPr>
            <a:spLocks noGrp="1"/>
          </p:cNvSpPr>
          <p:nvPr>
            <p:ph type="dt" sz="half" idx="11"/>
          </p:nvPr>
        </p:nvSpPr>
        <p:spPr/>
        <p:txBody>
          <a:bodyPr rtlCol="0"/>
          <a:lstStyle/>
          <a:p>
            <a:pPr rtl="0"/>
            <a:r>
              <a:rPr lang="ru-RU" noProof="0"/>
              <a:t>ДД.ММ.20ГГ</a:t>
            </a:r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93BDD90A-F598-4982-8244-00A2189F77BD}"/>
              </a:ext>
            </a:extLst>
          </p:cNvPr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pPr rtl="0"/>
            <a:r>
              <a:rPr lang="ru-RU" noProof="0"/>
              <a:t>ДОБАВИТЬ НИЖНИЙ КОЛОНТИТУЛ</a:t>
            </a:r>
          </a:p>
        </p:txBody>
      </p:sp>
      <p:sp>
        <p:nvSpPr>
          <p:cNvPr id="15" name="Овал 14">
            <a:extLst>
              <a:ext uri="{FF2B5EF4-FFF2-40B4-BE49-F238E27FC236}">
                <a16:creationId xmlns:a16="http://schemas.microsoft.com/office/drawing/2014/main" id="{B6E88236-C248-4008-9619-75BCE6D3401C}"/>
              </a:ext>
            </a:extLst>
          </p:cNvPr>
          <p:cNvSpPr/>
          <p:nvPr userDrawn="1"/>
        </p:nvSpPr>
        <p:spPr>
          <a:xfrm>
            <a:off x="5908548" y="6114045"/>
            <a:ext cx="374904" cy="374904"/>
          </a:xfrm>
          <a:prstGeom prst="ellipse">
            <a:avLst/>
          </a:prstGeom>
          <a:noFill/>
          <a:ln w="12700" cap="flat">
            <a:solidFill>
              <a:schemeClr val="bg2"/>
            </a:solidFill>
            <a:prstDash val="solid"/>
            <a:miter/>
          </a:ln>
        </p:spPr>
        <p:txBody>
          <a:bodyPr rtlCol="0" anchor="ctr"/>
          <a:lstStyle/>
          <a:p>
            <a:pPr algn="l" rtl="0"/>
            <a:endParaRPr lang="ru-RU" noProof="0"/>
          </a:p>
        </p:txBody>
      </p:sp>
      <p:sp>
        <p:nvSpPr>
          <p:cNvPr id="18" name="Прямоугольник 17">
            <a:extLst>
              <a:ext uri="{FF2B5EF4-FFF2-40B4-BE49-F238E27FC236}">
                <a16:creationId xmlns:a16="http://schemas.microsoft.com/office/drawing/2014/main" id="{2D3F74C5-9ADD-4AE3-BCA5-88726CC2A1A3}"/>
              </a:ext>
            </a:extLst>
          </p:cNvPr>
          <p:cNvSpPr/>
          <p:nvPr userDrawn="1"/>
        </p:nvSpPr>
        <p:spPr>
          <a:xfrm>
            <a:off x="2945847" y="1667974"/>
            <a:ext cx="6300000" cy="36576"/>
          </a:xfrm>
          <a:prstGeom prst="rect">
            <a:avLst/>
          </a:prstGeom>
          <a:solidFill>
            <a:schemeClr val="bg2"/>
          </a:solid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pPr algn="l" rtl="0"/>
            <a:endParaRPr lang="ru-RU" noProof="0"/>
          </a:p>
        </p:txBody>
      </p:sp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F2B3756-19E0-4B2F-B1D5-7664E0B38BE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lvl1pPr algn="ctr">
              <a:defRPr>
                <a:solidFill>
                  <a:schemeClr val="bg1"/>
                </a:solidFill>
              </a:defRPr>
            </a:lvl1pPr>
          </a:lstStyle>
          <a:p>
            <a:pPr rtl="0"/>
            <a:r>
              <a:rPr lang="ru-RU" noProof="0"/>
              <a:t>Образец заголовка</a:t>
            </a:r>
          </a:p>
        </p:txBody>
      </p:sp>
    </p:spTree>
    <p:extLst>
      <p:ext uri="{BB962C8B-B14F-4D97-AF65-F5344CB8AC3E}">
        <p14:creationId xmlns:p14="http://schemas.microsoft.com/office/powerpoint/2010/main" val="2418320085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>
            <a:extLst>
              <a:ext uri="{FF2B5EF4-FFF2-40B4-BE49-F238E27FC236}">
                <a16:creationId xmlns:a16="http://schemas.microsoft.com/office/drawing/2014/main" id="{EC40FB52-44A8-43D1-8B33-F4E55A83AC38}"/>
              </a:ext>
            </a:extLst>
          </p:cNvPr>
          <p:cNvSpPr/>
          <p:nvPr userDrawn="1"/>
        </p:nvSpPr>
        <p:spPr>
          <a:xfrm>
            <a:off x="129540" y="128016"/>
            <a:ext cx="11932920" cy="6601968"/>
          </a:xfrm>
          <a:prstGeom prst="rect">
            <a:avLst/>
          </a:prstGeom>
          <a:blipFill>
            <a:blip r:embed="rId2"/>
            <a:srcRect/>
            <a:stretch>
              <a:fillRect l="-17" r="-17"/>
            </a:stretch>
          </a:blip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pPr algn="l" rtl="0"/>
            <a:endParaRPr lang="ru-RU" noProof="0"/>
          </a:p>
        </p:txBody>
      </p:sp>
      <p:sp>
        <p:nvSpPr>
          <p:cNvPr id="6" name="Прямоугольник 5">
            <a:extLst>
              <a:ext uri="{FF2B5EF4-FFF2-40B4-BE49-F238E27FC236}">
                <a16:creationId xmlns:a16="http://schemas.microsoft.com/office/drawing/2014/main" id="{164ACA68-1C2C-4C4D-9CB4-1C8BF3E03F57}"/>
              </a:ext>
            </a:extLst>
          </p:cNvPr>
          <p:cNvSpPr/>
          <p:nvPr userDrawn="1"/>
        </p:nvSpPr>
        <p:spPr>
          <a:xfrm>
            <a:off x="129540" y="128016"/>
            <a:ext cx="11932920" cy="6601968"/>
          </a:xfrm>
          <a:prstGeom prst="rect">
            <a:avLst/>
          </a:prstGeom>
          <a:gradFill flip="none" rotWithShape="1">
            <a:gsLst>
              <a:gs pos="0">
                <a:schemeClr val="accent2">
                  <a:alpha val="80000"/>
                </a:schemeClr>
              </a:gs>
              <a:gs pos="99000">
                <a:schemeClr val="accent3">
                  <a:alpha val="80000"/>
                </a:schemeClr>
              </a:gs>
            </a:gsLst>
            <a:lin ang="0" scaled="1"/>
            <a:tileRect/>
          </a:grad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pPr algn="l" rtl="0"/>
            <a:endParaRPr lang="ru-RU" noProof="0"/>
          </a:p>
        </p:txBody>
      </p:sp>
      <p:sp>
        <p:nvSpPr>
          <p:cNvPr id="3" name="Номер слайда 2">
            <a:extLst>
              <a:ext uri="{FF2B5EF4-FFF2-40B4-BE49-F238E27FC236}">
                <a16:creationId xmlns:a16="http://schemas.microsoft.com/office/drawing/2014/main" id="{906ADBD7-8355-4951-B459-EC284BCE83AA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 rtlCol="0"/>
          <a:lstStyle/>
          <a:p>
            <a:pPr rtl="0"/>
            <a:fld id="{D495E168-DA5E-4888-8D8A-92B118324C14}" type="slidenum">
              <a:rPr lang="ru-RU" noProof="0" smtClean="0"/>
              <a:pPr/>
              <a:t>‹#›</a:t>
            </a:fld>
            <a:endParaRPr lang="ru-RU" noProof="0"/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D8A140A0-8435-451E-9A8E-9C33B97E1B11}"/>
              </a:ext>
            </a:extLst>
          </p:cNvPr>
          <p:cNvSpPr>
            <a:spLocks noGrp="1"/>
          </p:cNvSpPr>
          <p:nvPr>
            <p:ph type="dt" sz="half" idx="11"/>
          </p:nvPr>
        </p:nvSpPr>
        <p:spPr/>
        <p:txBody>
          <a:bodyPr rtlCol="0"/>
          <a:lstStyle/>
          <a:p>
            <a:pPr rtl="0"/>
            <a:r>
              <a:rPr lang="ru-RU" noProof="0" dirty="0"/>
              <a:t>ДД.ММ.20ГГ</a:t>
            </a:r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93BDD90A-F598-4982-8244-00A2189F77BD}"/>
              </a:ext>
            </a:extLst>
          </p:cNvPr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pPr rtl="0"/>
            <a:r>
              <a:rPr lang="ru-RU" noProof="0"/>
              <a:t>ДОБАВИТЬ НИЖНИЙ КОЛОНТИТУЛ</a:t>
            </a:r>
          </a:p>
        </p:txBody>
      </p:sp>
      <p:sp>
        <p:nvSpPr>
          <p:cNvPr id="15" name="Овал 14">
            <a:extLst>
              <a:ext uri="{FF2B5EF4-FFF2-40B4-BE49-F238E27FC236}">
                <a16:creationId xmlns:a16="http://schemas.microsoft.com/office/drawing/2014/main" id="{B6E88236-C248-4008-9619-75BCE6D3401C}"/>
              </a:ext>
            </a:extLst>
          </p:cNvPr>
          <p:cNvSpPr/>
          <p:nvPr userDrawn="1"/>
        </p:nvSpPr>
        <p:spPr>
          <a:xfrm>
            <a:off x="5908548" y="6114045"/>
            <a:ext cx="374904" cy="374904"/>
          </a:xfrm>
          <a:prstGeom prst="ellipse">
            <a:avLst/>
          </a:prstGeom>
          <a:noFill/>
          <a:ln w="12700" cap="flat">
            <a:solidFill>
              <a:schemeClr val="bg2"/>
            </a:solidFill>
            <a:prstDash val="solid"/>
            <a:miter/>
          </a:ln>
        </p:spPr>
        <p:txBody>
          <a:bodyPr rtlCol="0" anchor="ctr"/>
          <a:lstStyle/>
          <a:p>
            <a:pPr algn="l" rtl="0"/>
            <a:endParaRPr lang="ru-RU" noProof="0"/>
          </a:p>
        </p:txBody>
      </p:sp>
    </p:spTree>
    <p:extLst>
      <p:ext uri="{BB962C8B-B14F-4D97-AF65-F5344CB8AC3E}">
        <p14:creationId xmlns:p14="http://schemas.microsoft.com/office/powerpoint/2010/main" val="2626306201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Вручну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Прямоугольник 5">
            <a:extLst>
              <a:ext uri="{FF2B5EF4-FFF2-40B4-BE49-F238E27FC236}">
                <a16:creationId xmlns:a16="http://schemas.microsoft.com/office/drawing/2014/main" id="{164ACA68-1C2C-4C4D-9CB4-1C8BF3E03F57}"/>
              </a:ext>
            </a:extLst>
          </p:cNvPr>
          <p:cNvSpPr/>
          <p:nvPr userDrawn="1"/>
        </p:nvSpPr>
        <p:spPr>
          <a:xfrm>
            <a:off x="129540" y="128016"/>
            <a:ext cx="11932920" cy="6601968"/>
          </a:xfrm>
          <a:prstGeom prst="rect">
            <a:avLst/>
          </a:prstGeom>
          <a:gradFill flip="none" rotWithShape="1">
            <a:gsLst>
              <a:gs pos="0">
                <a:schemeClr val="accent2"/>
              </a:gs>
              <a:gs pos="100000">
                <a:schemeClr val="accent3"/>
              </a:gs>
            </a:gsLst>
            <a:lin ang="0" scaled="1"/>
            <a:tileRect/>
          </a:grad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pPr algn="l" rtl="0"/>
            <a:endParaRPr lang="ru-RU" noProof="0"/>
          </a:p>
        </p:txBody>
      </p:sp>
      <p:sp>
        <p:nvSpPr>
          <p:cNvPr id="14" name="Заголовок 1">
            <a:extLst>
              <a:ext uri="{FF2B5EF4-FFF2-40B4-BE49-F238E27FC236}">
                <a16:creationId xmlns:a16="http://schemas.microsoft.com/office/drawing/2014/main" id="{4510C334-F1CE-4CEF-ADC6-D1BADB9947D6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38200" y="557629"/>
            <a:ext cx="10515600" cy="1325563"/>
          </a:xfrm>
        </p:spPr>
        <p:txBody>
          <a:bodyPr lIns="0" rIns="0" rtlCol="0"/>
          <a:lstStyle>
            <a:lvl1pPr algn="ctr">
              <a:defRPr>
                <a:solidFill>
                  <a:schemeClr val="bg1"/>
                </a:solidFill>
              </a:defRPr>
            </a:lvl1pPr>
          </a:lstStyle>
          <a:p>
            <a:pPr rtl="0"/>
            <a:r>
              <a:rPr lang="ru-RU" noProof="0"/>
              <a:t>КАК ИСПОЛЬЗОВАТЬ ЭТОТ ШАБЛОН</a:t>
            </a:r>
          </a:p>
        </p:txBody>
      </p:sp>
      <p:sp>
        <p:nvSpPr>
          <p:cNvPr id="18" name="Прямоугольник 17">
            <a:extLst>
              <a:ext uri="{FF2B5EF4-FFF2-40B4-BE49-F238E27FC236}">
                <a16:creationId xmlns:a16="http://schemas.microsoft.com/office/drawing/2014/main" id="{2D3F74C5-9ADD-4AE3-BCA5-88726CC2A1A3}"/>
              </a:ext>
            </a:extLst>
          </p:cNvPr>
          <p:cNvSpPr/>
          <p:nvPr userDrawn="1"/>
        </p:nvSpPr>
        <p:spPr>
          <a:xfrm>
            <a:off x="2017776" y="1667974"/>
            <a:ext cx="8156448" cy="36576"/>
          </a:xfrm>
          <a:prstGeom prst="rect">
            <a:avLst/>
          </a:prstGeom>
          <a:solidFill>
            <a:schemeClr val="bg2"/>
          </a:solid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pPr algn="l" rtl="0"/>
            <a:endParaRPr lang="ru-RU" noProof="0"/>
          </a:p>
        </p:txBody>
      </p:sp>
      <p:sp>
        <p:nvSpPr>
          <p:cNvPr id="31" name="Текст 21">
            <a:extLst>
              <a:ext uri="{FF2B5EF4-FFF2-40B4-BE49-F238E27FC236}">
                <a16:creationId xmlns:a16="http://schemas.microsoft.com/office/drawing/2014/main" id="{10000CCD-6AFF-4E65-8858-5502306E5811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855578" y="1960171"/>
            <a:ext cx="882686" cy="1092200"/>
          </a:xfrm>
        </p:spPr>
        <p:txBody>
          <a:bodyPr lIns="0" tIns="0" rIns="0" bIns="0" rtlCol="0">
            <a:noAutofit/>
          </a:bodyPr>
          <a:lstStyle>
            <a:lvl1pPr marL="0" indent="0">
              <a:buNone/>
              <a:defRPr sz="8000" b="1">
                <a:solidFill>
                  <a:schemeClr val="bg2"/>
                </a:solidFill>
                <a:latin typeface="+mj-lt"/>
              </a:defRPr>
            </a:lvl1pPr>
          </a:lstStyle>
          <a:p>
            <a:pPr lvl="0" rtl="0"/>
            <a:r>
              <a:rPr lang="ru-RU" noProof="0"/>
              <a:t>1</a:t>
            </a:r>
          </a:p>
        </p:txBody>
      </p:sp>
      <p:sp>
        <p:nvSpPr>
          <p:cNvPr id="32" name="Текст 24">
            <a:extLst>
              <a:ext uri="{FF2B5EF4-FFF2-40B4-BE49-F238E27FC236}">
                <a16:creationId xmlns:a16="http://schemas.microsoft.com/office/drawing/2014/main" id="{D5D777E5-98F6-416A-8D23-3399269D85CB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1442535" y="1984171"/>
            <a:ext cx="3103110" cy="1032355"/>
          </a:xfrm>
        </p:spPr>
        <p:txBody>
          <a:bodyPr rtlCol="0">
            <a:noAutofit/>
          </a:bodyPr>
          <a:lstStyle>
            <a:lvl1pPr marL="0" indent="0">
              <a:lnSpc>
                <a:spcPct val="100000"/>
              </a:lnSpc>
              <a:spcBef>
                <a:spcPts val="600"/>
              </a:spcBef>
              <a:buNone/>
              <a:defRPr sz="3000" b="0">
                <a:solidFill>
                  <a:schemeClr val="bg1"/>
                </a:solidFill>
                <a:latin typeface="+mj-lt"/>
              </a:defRPr>
            </a:lvl1pPr>
          </a:lstStyle>
          <a:p>
            <a:pPr lvl="0" rtl="0"/>
            <a:r>
              <a:rPr lang="ru-RU" noProof="0"/>
              <a:t>Образец текста</a:t>
            </a:r>
          </a:p>
        </p:txBody>
      </p:sp>
      <p:sp>
        <p:nvSpPr>
          <p:cNvPr id="33" name="Текст 21">
            <a:extLst>
              <a:ext uri="{FF2B5EF4-FFF2-40B4-BE49-F238E27FC236}">
                <a16:creationId xmlns:a16="http://schemas.microsoft.com/office/drawing/2014/main" id="{C979BADF-99B5-4C91-AAE5-FC2C4DBEDE20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4820642" y="1960171"/>
            <a:ext cx="882686" cy="1092200"/>
          </a:xfrm>
        </p:spPr>
        <p:txBody>
          <a:bodyPr lIns="0" tIns="0" rIns="0" bIns="0" rtlCol="0">
            <a:noAutofit/>
          </a:bodyPr>
          <a:lstStyle>
            <a:lvl1pPr marL="0" indent="0">
              <a:buNone/>
              <a:defRPr sz="8000" b="1">
                <a:solidFill>
                  <a:schemeClr val="bg2"/>
                </a:solidFill>
                <a:latin typeface="+mj-lt"/>
              </a:defRPr>
            </a:lvl1pPr>
          </a:lstStyle>
          <a:p>
            <a:pPr lvl="0" rtl="0"/>
            <a:r>
              <a:rPr lang="ru-RU" noProof="0"/>
              <a:t>2</a:t>
            </a:r>
          </a:p>
        </p:txBody>
      </p:sp>
      <p:sp>
        <p:nvSpPr>
          <p:cNvPr id="34" name="Текст 24">
            <a:extLst>
              <a:ext uri="{FF2B5EF4-FFF2-40B4-BE49-F238E27FC236}">
                <a16:creationId xmlns:a16="http://schemas.microsoft.com/office/drawing/2014/main" id="{6706F6A2-1599-4D73-9288-3ECEACDDCAEA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5477939" y="1984171"/>
            <a:ext cx="2243918" cy="1032355"/>
          </a:xfrm>
        </p:spPr>
        <p:txBody>
          <a:bodyPr rtlCol="0">
            <a:noAutofit/>
          </a:bodyPr>
          <a:lstStyle>
            <a:lvl1pPr marL="0" indent="0">
              <a:lnSpc>
                <a:spcPct val="100000"/>
              </a:lnSpc>
              <a:spcBef>
                <a:spcPts val="600"/>
              </a:spcBef>
              <a:buNone/>
              <a:defRPr sz="3000" b="0">
                <a:solidFill>
                  <a:schemeClr val="bg1"/>
                </a:solidFill>
                <a:latin typeface="+mj-lt"/>
              </a:defRPr>
            </a:lvl1pPr>
          </a:lstStyle>
          <a:p>
            <a:pPr lvl="0" rtl="0"/>
            <a:r>
              <a:rPr lang="ru-RU" noProof="0"/>
              <a:t>Образец текста</a:t>
            </a:r>
          </a:p>
        </p:txBody>
      </p:sp>
      <p:sp>
        <p:nvSpPr>
          <p:cNvPr id="35" name="Текст 21">
            <a:extLst>
              <a:ext uri="{FF2B5EF4-FFF2-40B4-BE49-F238E27FC236}">
                <a16:creationId xmlns:a16="http://schemas.microsoft.com/office/drawing/2014/main" id="{BAE5E245-1702-4722-895D-0808BB0A868A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7906755" y="1977950"/>
            <a:ext cx="882686" cy="1092200"/>
          </a:xfrm>
        </p:spPr>
        <p:txBody>
          <a:bodyPr lIns="0" tIns="0" rIns="0" bIns="0" rtlCol="0">
            <a:noAutofit/>
          </a:bodyPr>
          <a:lstStyle>
            <a:lvl1pPr marL="0" indent="0">
              <a:buNone/>
              <a:defRPr sz="8000" b="1">
                <a:solidFill>
                  <a:schemeClr val="bg2"/>
                </a:solidFill>
                <a:latin typeface="+mj-lt"/>
              </a:defRPr>
            </a:lvl1pPr>
          </a:lstStyle>
          <a:p>
            <a:pPr lvl="0" rtl="0"/>
            <a:r>
              <a:rPr lang="ru-RU" noProof="0"/>
              <a:t>3</a:t>
            </a:r>
          </a:p>
        </p:txBody>
      </p:sp>
      <p:sp>
        <p:nvSpPr>
          <p:cNvPr id="36" name="Текст 24">
            <a:extLst>
              <a:ext uri="{FF2B5EF4-FFF2-40B4-BE49-F238E27FC236}">
                <a16:creationId xmlns:a16="http://schemas.microsoft.com/office/drawing/2014/main" id="{3701E665-3CED-413C-BAC6-CE003B1494EA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>
          <a:xfrm>
            <a:off x="8564052" y="2001950"/>
            <a:ext cx="2959116" cy="1032355"/>
          </a:xfrm>
        </p:spPr>
        <p:txBody>
          <a:bodyPr rtlCol="0">
            <a:noAutofit/>
          </a:bodyPr>
          <a:lstStyle>
            <a:lvl1pPr marL="0" indent="0">
              <a:lnSpc>
                <a:spcPct val="100000"/>
              </a:lnSpc>
              <a:spcBef>
                <a:spcPts val="600"/>
              </a:spcBef>
              <a:buNone/>
              <a:defRPr sz="3000" b="0">
                <a:solidFill>
                  <a:schemeClr val="bg1"/>
                </a:solidFill>
                <a:latin typeface="+mj-lt"/>
              </a:defRPr>
            </a:lvl1pPr>
          </a:lstStyle>
          <a:p>
            <a:pPr lvl="0" rtl="0"/>
            <a:r>
              <a:rPr lang="ru-RU" noProof="0"/>
              <a:t>Образец текста</a:t>
            </a:r>
          </a:p>
        </p:txBody>
      </p:sp>
      <p:sp>
        <p:nvSpPr>
          <p:cNvPr id="37" name="Текст 24">
            <a:extLst>
              <a:ext uri="{FF2B5EF4-FFF2-40B4-BE49-F238E27FC236}">
                <a16:creationId xmlns:a16="http://schemas.microsoft.com/office/drawing/2014/main" id="{E01406B4-D44B-4D1E-91F3-D87541EAD4CE}"/>
              </a:ext>
            </a:extLst>
          </p:cNvPr>
          <p:cNvSpPr>
            <a:spLocks noGrp="1"/>
          </p:cNvSpPr>
          <p:nvPr>
            <p:ph type="body" sz="quarter" idx="19"/>
          </p:nvPr>
        </p:nvSpPr>
        <p:spPr>
          <a:xfrm>
            <a:off x="1020059" y="3103993"/>
            <a:ext cx="1698625" cy="800100"/>
          </a:xfrm>
        </p:spPr>
        <p:txBody>
          <a:bodyPr rtlCol="0">
            <a:normAutofit/>
          </a:bodyPr>
          <a:lstStyle>
            <a:lvl1pPr marL="0" indent="0">
              <a:buNone/>
              <a:defRPr sz="1600" b="0">
                <a:solidFill>
                  <a:schemeClr val="bg1"/>
                </a:solidFill>
                <a:latin typeface="+mn-lt"/>
              </a:defRPr>
            </a:lvl1pPr>
          </a:lstStyle>
          <a:p>
            <a:pPr lvl="0" rtl="0"/>
            <a:r>
              <a:rPr lang="ru-RU" noProof="0"/>
              <a:t>Образец текста</a:t>
            </a:r>
          </a:p>
        </p:txBody>
      </p:sp>
      <p:sp>
        <p:nvSpPr>
          <p:cNvPr id="38" name="Текст 24">
            <a:extLst>
              <a:ext uri="{FF2B5EF4-FFF2-40B4-BE49-F238E27FC236}">
                <a16:creationId xmlns:a16="http://schemas.microsoft.com/office/drawing/2014/main" id="{9AAD5CF9-9A59-4C5F-8C29-B92AD6012119}"/>
              </a:ext>
            </a:extLst>
          </p:cNvPr>
          <p:cNvSpPr>
            <a:spLocks noGrp="1"/>
          </p:cNvSpPr>
          <p:nvPr>
            <p:ph type="body" sz="quarter" idx="20"/>
          </p:nvPr>
        </p:nvSpPr>
        <p:spPr>
          <a:xfrm>
            <a:off x="2718684" y="3103993"/>
            <a:ext cx="1698625" cy="800100"/>
          </a:xfrm>
        </p:spPr>
        <p:txBody>
          <a:bodyPr rtlCol="0">
            <a:normAutofit/>
          </a:bodyPr>
          <a:lstStyle>
            <a:lvl1pPr marL="0" indent="0">
              <a:buNone/>
              <a:defRPr sz="1600" b="0">
                <a:solidFill>
                  <a:schemeClr val="bg1"/>
                </a:solidFill>
                <a:latin typeface="+mn-lt"/>
              </a:defRPr>
            </a:lvl1pPr>
          </a:lstStyle>
          <a:p>
            <a:pPr lvl="0" rtl="0"/>
            <a:r>
              <a:rPr lang="ru-RU" noProof="0"/>
              <a:t>Образец текста</a:t>
            </a:r>
          </a:p>
        </p:txBody>
      </p:sp>
      <p:sp>
        <p:nvSpPr>
          <p:cNvPr id="39" name="Текст 24">
            <a:extLst>
              <a:ext uri="{FF2B5EF4-FFF2-40B4-BE49-F238E27FC236}">
                <a16:creationId xmlns:a16="http://schemas.microsoft.com/office/drawing/2014/main" id="{C6725172-65CC-4645-B23F-E77886468F31}"/>
              </a:ext>
            </a:extLst>
          </p:cNvPr>
          <p:cNvSpPr>
            <a:spLocks noGrp="1"/>
          </p:cNvSpPr>
          <p:nvPr>
            <p:ph type="body" sz="quarter" idx="21"/>
          </p:nvPr>
        </p:nvSpPr>
        <p:spPr>
          <a:xfrm>
            <a:off x="4794793" y="3103993"/>
            <a:ext cx="2599197" cy="800100"/>
          </a:xfrm>
        </p:spPr>
        <p:txBody>
          <a:bodyPr rtlCol="0">
            <a:normAutofit/>
          </a:bodyPr>
          <a:lstStyle>
            <a:lvl1pPr marL="0" indent="0">
              <a:buNone/>
              <a:defRPr sz="1600" b="0">
                <a:solidFill>
                  <a:schemeClr val="bg1"/>
                </a:solidFill>
                <a:latin typeface="+mn-lt"/>
              </a:defRPr>
            </a:lvl1pPr>
          </a:lstStyle>
          <a:p>
            <a:pPr lvl="0" rtl="0"/>
            <a:r>
              <a:rPr lang="ru-RU" noProof="0"/>
              <a:t>Образец текста</a:t>
            </a:r>
          </a:p>
        </p:txBody>
      </p:sp>
      <p:sp>
        <p:nvSpPr>
          <p:cNvPr id="40" name="Текст 24">
            <a:extLst>
              <a:ext uri="{FF2B5EF4-FFF2-40B4-BE49-F238E27FC236}">
                <a16:creationId xmlns:a16="http://schemas.microsoft.com/office/drawing/2014/main" id="{0EA5E6CA-5C78-4B75-BA22-59750E7D4501}"/>
              </a:ext>
            </a:extLst>
          </p:cNvPr>
          <p:cNvSpPr>
            <a:spLocks noGrp="1"/>
          </p:cNvSpPr>
          <p:nvPr>
            <p:ph type="body" sz="quarter" idx="22"/>
          </p:nvPr>
        </p:nvSpPr>
        <p:spPr>
          <a:xfrm>
            <a:off x="7876955" y="3102450"/>
            <a:ext cx="3726423" cy="800100"/>
          </a:xfrm>
        </p:spPr>
        <p:txBody>
          <a:bodyPr rtlCol="0">
            <a:normAutofit/>
          </a:bodyPr>
          <a:lstStyle>
            <a:lvl1pPr marL="0" indent="0">
              <a:buNone/>
              <a:defRPr sz="1600" b="0">
                <a:solidFill>
                  <a:schemeClr val="bg1"/>
                </a:solidFill>
                <a:latin typeface="+mn-lt"/>
              </a:defRPr>
            </a:lvl1pPr>
          </a:lstStyle>
          <a:p>
            <a:pPr lvl="0" rtl="0"/>
            <a:r>
              <a:rPr lang="ru-RU" noProof="0"/>
              <a:t>Образец текста</a:t>
            </a:r>
          </a:p>
        </p:txBody>
      </p:sp>
      <p:sp>
        <p:nvSpPr>
          <p:cNvPr id="41" name="Текст 24">
            <a:extLst>
              <a:ext uri="{FF2B5EF4-FFF2-40B4-BE49-F238E27FC236}">
                <a16:creationId xmlns:a16="http://schemas.microsoft.com/office/drawing/2014/main" id="{E1C61752-F57C-4FBF-93F3-06F43CCA43C8}"/>
              </a:ext>
            </a:extLst>
          </p:cNvPr>
          <p:cNvSpPr>
            <a:spLocks noGrp="1"/>
          </p:cNvSpPr>
          <p:nvPr>
            <p:ph type="body" sz="quarter" idx="23"/>
          </p:nvPr>
        </p:nvSpPr>
        <p:spPr>
          <a:xfrm>
            <a:off x="1657040" y="5751926"/>
            <a:ext cx="8877920" cy="470478"/>
          </a:xfrm>
        </p:spPr>
        <p:txBody>
          <a:bodyPr rtlCol="0">
            <a:normAutofit/>
          </a:bodyPr>
          <a:lstStyle>
            <a:lvl1pPr marL="0" indent="0" algn="ctr">
              <a:buNone/>
              <a:defRPr sz="1600" b="0">
                <a:solidFill>
                  <a:schemeClr val="accent4"/>
                </a:solidFill>
                <a:latin typeface="+mn-lt"/>
              </a:defRPr>
            </a:lvl1pPr>
          </a:lstStyle>
          <a:p>
            <a:pPr lvl="0" rtl="0"/>
            <a:r>
              <a:rPr lang="ru-RU" noProof="0"/>
              <a:t>Образец текста</a:t>
            </a:r>
          </a:p>
        </p:txBody>
      </p:sp>
      <p:sp>
        <p:nvSpPr>
          <p:cNvPr id="42" name="Текст 24">
            <a:extLst>
              <a:ext uri="{FF2B5EF4-FFF2-40B4-BE49-F238E27FC236}">
                <a16:creationId xmlns:a16="http://schemas.microsoft.com/office/drawing/2014/main" id="{E0232175-FB97-4039-8136-B9DD27441C05}"/>
              </a:ext>
            </a:extLst>
          </p:cNvPr>
          <p:cNvSpPr>
            <a:spLocks noGrp="1"/>
          </p:cNvSpPr>
          <p:nvPr>
            <p:ph type="body" sz="quarter" idx="24"/>
          </p:nvPr>
        </p:nvSpPr>
        <p:spPr>
          <a:xfrm>
            <a:off x="4794791" y="5070254"/>
            <a:ext cx="2599199" cy="800100"/>
          </a:xfrm>
        </p:spPr>
        <p:txBody>
          <a:bodyPr rtlCol="0">
            <a:normAutofit/>
          </a:bodyPr>
          <a:lstStyle>
            <a:lvl1pPr marL="0" indent="0">
              <a:buNone/>
              <a:defRPr sz="1600" b="0">
                <a:solidFill>
                  <a:schemeClr val="bg2"/>
                </a:solidFill>
                <a:latin typeface="+mn-lt"/>
              </a:defRPr>
            </a:lvl1pPr>
          </a:lstStyle>
          <a:p>
            <a:pPr lvl="0" rtl="0"/>
            <a:r>
              <a:rPr lang="ru-RU" noProof="0"/>
              <a:t>Образец текста</a:t>
            </a:r>
          </a:p>
        </p:txBody>
      </p:sp>
      <p:sp>
        <p:nvSpPr>
          <p:cNvPr id="43" name="Текст 24">
            <a:extLst>
              <a:ext uri="{FF2B5EF4-FFF2-40B4-BE49-F238E27FC236}">
                <a16:creationId xmlns:a16="http://schemas.microsoft.com/office/drawing/2014/main" id="{6E5262C3-0603-403F-AB36-FB4EB9FC7BCB}"/>
              </a:ext>
            </a:extLst>
          </p:cNvPr>
          <p:cNvSpPr>
            <a:spLocks noGrp="1"/>
          </p:cNvSpPr>
          <p:nvPr>
            <p:ph type="body" sz="quarter" idx="25"/>
          </p:nvPr>
        </p:nvSpPr>
        <p:spPr>
          <a:xfrm>
            <a:off x="7890713" y="5070254"/>
            <a:ext cx="3712665" cy="800100"/>
          </a:xfrm>
        </p:spPr>
        <p:txBody>
          <a:bodyPr rtlCol="0">
            <a:normAutofit/>
          </a:bodyPr>
          <a:lstStyle>
            <a:lvl1pPr marL="0" indent="0">
              <a:buNone/>
              <a:defRPr sz="1600" b="0">
                <a:solidFill>
                  <a:schemeClr val="bg2"/>
                </a:solidFill>
                <a:latin typeface="+mn-lt"/>
              </a:defRPr>
            </a:lvl1pPr>
          </a:lstStyle>
          <a:p>
            <a:pPr lvl="0" rtl="0"/>
            <a:r>
              <a:rPr lang="ru-RU" noProof="0"/>
              <a:t>Образец текста</a:t>
            </a:r>
          </a:p>
        </p:txBody>
      </p:sp>
      <p:sp>
        <p:nvSpPr>
          <p:cNvPr id="44" name="Рисунок 12">
            <a:extLst>
              <a:ext uri="{FF2B5EF4-FFF2-40B4-BE49-F238E27FC236}">
                <a16:creationId xmlns:a16="http://schemas.microsoft.com/office/drawing/2014/main" id="{D2FBACFC-8B68-4A37-95A4-26BE5A23D759}"/>
              </a:ext>
            </a:extLst>
          </p:cNvPr>
          <p:cNvSpPr>
            <a:spLocks noGrp="1"/>
          </p:cNvSpPr>
          <p:nvPr>
            <p:ph type="pic" sz="quarter" idx="37" hasCustomPrompt="1"/>
          </p:nvPr>
        </p:nvSpPr>
        <p:spPr>
          <a:xfrm>
            <a:off x="1020058" y="3976866"/>
            <a:ext cx="3273552" cy="1618488"/>
          </a:xfrm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400">
                <a:solidFill>
                  <a:schemeClr val="bg1"/>
                </a:solidFill>
              </a:defRPr>
            </a:lvl1pPr>
          </a:lstStyle>
          <a:p>
            <a:pPr rtl="0"/>
            <a:r>
              <a:rPr lang="ru-RU" noProof="0"/>
              <a:t>Щелкните значок, чтобы добавить фото</a:t>
            </a:r>
          </a:p>
        </p:txBody>
      </p:sp>
      <p:sp>
        <p:nvSpPr>
          <p:cNvPr id="46" name="Рисунок 12">
            <a:extLst>
              <a:ext uri="{FF2B5EF4-FFF2-40B4-BE49-F238E27FC236}">
                <a16:creationId xmlns:a16="http://schemas.microsoft.com/office/drawing/2014/main" id="{5A6A36C6-8489-4333-927A-141D8F98AE50}"/>
              </a:ext>
            </a:extLst>
          </p:cNvPr>
          <p:cNvSpPr>
            <a:spLocks noGrp="1"/>
          </p:cNvSpPr>
          <p:nvPr>
            <p:ph type="pic" sz="quarter" idx="43" hasCustomPrompt="1"/>
          </p:nvPr>
        </p:nvSpPr>
        <p:spPr>
          <a:xfrm>
            <a:off x="4794792" y="4041034"/>
            <a:ext cx="2599199" cy="896112"/>
          </a:xfrm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400">
                <a:solidFill>
                  <a:schemeClr val="bg1"/>
                </a:solidFill>
              </a:defRPr>
            </a:lvl1pPr>
          </a:lstStyle>
          <a:p>
            <a:pPr rtl="0"/>
            <a:r>
              <a:rPr lang="ru-RU" noProof="0"/>
              <a:t>Щелкните значок, чтобы добавить фото</a:t>
            </a:r>
          </a:p>
        </p:txBody>
      </p:sp>
      <p:sp>
        <p:nvSpPr>
          <p:cNvPr id="47" name="Рисунок 9">
            <a:extLst>
              <a:ext uri="{FF2B5EF4-FFF2-40B4-BE49-F238E27FC236}">
                <a16:creationId xmlns:a16="http://schemas.microsoft.com/office/drawing/2014/main" id="{BB2DF986-C446-4302-9099-B1512AD5D8CA}"/>
              </a:ext>
            </a:extLst>
          </p:cNvPr>
          <p:cNvSpPr>
            <a:spLocks noGrp="1"/>
          </p:cNvSpPr>
          <p:nvPr>
            <p:ph type="pic" sz="quarter" idx="44" hasCustomPrompt="1"/>
          </p:nvPr>
        </p:nvSpPr>
        <p:spPr>
          <a:xfrm>
            <a:off x="7876955" y="4041034"/>
            <a:ext cx="2599200" cy="896400"/>
          </a:xfrm>
        </p:spPr>
        <p:txBody>
          <a:bodyPr rtlCol="0" anchor="ctr" anchorCtr="0">
            <a:normAutofit/>
          </a:bodyPr>
          <a:lstStyle>
            <a:lvl1pPr marL="0" indent="0" algn="ctr">
              <a:buNone/>
              <a:defRPr sz="1400">
                <a:solidFill>
                  <a:schemeClr val="bg1"/>
                </a:solidFill>
              </a:defRPr>
            </a:lvl1pPr>
          </a:lstStyle>
          <a:p>
            <a:pPr rtl="0"/>
            <a:r>
              <a:rPr lang="ru-RU" noProof="0"/>
              <a:t>Щелкните значок, чтобы добавить фото</a:t>
            </a:r>
          </a:p>
        </p:txBody>
      </p:sp>
    </p:spTree>
    <p:extLst>
      <p:ext uri="{BB962C8B-B14F-4D97-AF65-F5344CB8AC3E}">
        <p14:creationId xmlns:p14="http://schemas.microsoft.com/office/powerpoint/2010/main" val="3113890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9475097E-EB08-4475-9112-275B8402794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5821279" y="6118484"/>
            <a:ext cx="54944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600" b="1">
                <a:solidFill>
                  <a:schemeClr val="bg1"/>
                </a:solidFill>
                <a:latin typeface="+mn-lt"/>
              </a:defRPr>
            </a:lvl1pPr>
          </a:lstStyle>
          <a:p>
            <a:pPr rtl="0"/>
            <a:fld id="{D495E168-DA5E-4888-8D8A-92B118324C14}" type="slidenum">
              <a:rPr lang="ru-RU" noProof="0" smtClean="0"/>
              <a:pPr/>
              <a:t>‹#›</a:t>
            </a:fld>
            <a:endParaRPr lang="ru-RU" noProof="0"/>
          </a:p>
        </p:txBody>
      </p:sp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8DB6A3A-74E6-4FE2-8AD2-CEB07044718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rtl="0"/>
            <a:r>
              <a:rPr lang="ru-RU" noProof="0"/>
              <a:t>Образец заголовка</a:t>
            </a:r>
          </a:p>
        </p:txBody>
      </p:sp>
      <p:sp>
        <p:nvSpPr>
          <p:cNvPr id="3" name="Текст 2">
            <a:extLst>
              <a:ext uri="{FF2B5EF4-FFF2-40B4-BE49-F238E27FC236}">
                <a16:creationId xmlns:a16="http://schemas.microsoft.com/office/drawing/2014/main" id="{2C0128AA-FDF4-4DD5-A009-3C58D24570F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04827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 rtl="0"/>
            <a:r>
              <a:rPr lang="ru-RU" noProof="0"/>
              <a:t>Образец текста</a:t>
            </a:r>
          </a:p>
          <a:p>
            <a:pPr lvl="1" rtl="0"/>
            <a:r>
              <a:rPr lang="ru-RU" noProof="0"/>
              <a:t>Второй уровень</a:t>
            </a:r>
          </a:p>
          <a:p>
            <a:pPr lvl="2" rtl="0"/>
            <a:r>
              <a:rPr lang="ru-RU" noProof="0"/>
              <a:t>Третий уровень</a:t>
            </a:r>
          </a:p>
          <a:p>
            <a:pPr lvl="3" rtl="0"/>
            <a:r>
              <a:rPr lang="ru-RU" noProof="0"/>
              <a:t>Четвертый уровень</a:t>
            </a:r>
          </a:p>
          <a:p>
            <a:pPr lvl="4" rtl="0"/>
            <a:r>
              <a:rPr lang="ru-RU" noProof="0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BB1C2DC0-7E13-4A66-9F9B-371BA9C6E4F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610600" y="6118484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600">
                <a:solidFill>
                  <a:schemeClr val="bg2"/>
                </a:solidFill>
              </a:defRPr>
            </a:lvl1pPr>
          </a:lstStyle>
          <a:p>
            <a:pPr rtl="0"/>
            <a:r>
              <a:rPr lang="ru-RU" noProof="0"/>
              <a:t>ДД.ММ.20ГГ</a:t>
            </a:r>
          </a:p>
        </p:txBody>
      </p:sp>
      <p:sp>
        <p:nvSpPr>
          <p:cNvPr id="11" name="Нижний колонтитул 4">
            <a:extLst>
              <a:ext uri="{FF2B5EF4-FFF2-40B4-BE49-F238E27FC236}">
                <a16:creationId xmlns:a16="http://schemas.microsoft.com/office/drawing/2014/main" id="{1F296578-6D40-435B-861E-0904DDC10B7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838200" y="6118484"/>
            <a:ext cx="339876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600">
                <a:solidFill>
                  <a:schemeClr val="bg2"/>
                </a:solidFill>
              </a:defRPr>
            </a:lvl1pPr>
          </a:lstStyle>
          <a:p>
            <a:pPr rtl="0"/>
            <a:r>
              <a:rPr lang="ru-RU" noProof="0"/>
              <a:t>ДОБАВИТЬ НИЖНИЙ КОЛОНТИТУЛ</a:t>
            </a:r>
          </a:p>
        </p:txBody>
      </p:sp>
    </p:spTree>
    <p:extLst>
      <p:ext uri="{BB962C8B-B14F-4D97-AF65-F5344CB8AC3E}">
        <p14:creationId xmlns:p14="http://schemas.microsoft.com/office/powerpoint/2010/main" val="32239991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3" r:id="rId1"/>
    <p:sldLayoutId id="2147483677" r:id="rId2"/>
    <p:sldLayoutId id="2147483678" r:id="rId3"/>
    <p:sldLayoutId id="2147483679" r:id="rId4"/>
    <p:sldLayoutId id="2147483681" r:id="rId5"/>
    <p:sldLayoutId id="2147483682" r:id="rId6"/>
    <p:sldLayoutId id="2147483683" r:id="rId7"/>
    <p:sldLayoutId id="2147483684" r:id="rId8"/>
    <p:sldLayoutId id="2147483685" r:id="rId9"/>
    <p:sldLayoutId id="2147483686" r:id="rId10"/>
    <p:sldLayoutId id="2147483689" r:id="rId11"/>
    <p:sldLayoutId id="2147483690" r:id="rId12"/>
    <p:sldLayoutId id="2147483691" r:id="rId13"/>
    <p:sldLayoutId id="2147483692" r:id="rId14"/>
    <p:sldLayoutId id="2147483693" r:id="rId15"/>
    <p:sldLayoutId id="2147483694" r:id="rId16"/>
    <p:sldLayoutId id="2147483687" r:id="rId17"/>
    <p:sldLayoutId id="2147483695" r:id="rId18"/>
    <p:sldLayoutId id="2147483688" r:id="rId19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5000" b="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2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572" userDrawn="1">
          <p15:clr>
            <a:srgbClr val="F26B43"/>
          </p15:clr>
        </p15:guide>
        <p15:guide id="2" pos="574" userDrawn="1">
          <p15:clr>
            <a:srgbClr val="F26B43"/>
          </p15:clr>
        </p15:guide>
        <p15:guide id="3" pos="7106" userDrawn="1">
          <p15:clr>
            <a:srgbClr val="F26B43"/>
          </p15:clr>
        </p15:guide>
        <p15:guide id="4" orient="horz" pos="3748" userDrawn="1">
          <p15:clr>
            <a:srgbClr val="F26B43"/>
          </p15:clr>
        </p15:guide>
        <p15:guide id="5" pos="4407" userDrawn="1">
          <p15:clr>
            <a:srgbClr val="F26B43"/>
          </p15:clr>
        </p15:guide>
        <p15:guide id="6" pos="3273" userDrawn="1">
          <p15:clr>
            <a:srgbClr val="F26B43"/>
          </p15:clr>
        </p15:guide>
        <p15:guide id="7" pos="3840" userDrawn="1">
          <p15:clr>
            <a:srgbClr val="F26B43"/>
          </p15:clr>
        </p15:guide>
        <p15:guide id="8" orient="horz" pos="2160" userDrawn="1">
          <p15:clr>
            <a:srgbClr val="F26B43"/>
          </p15:clr>
        </p15:guide>
        <p15:guide id="9" pos="302" userDrawn="1">
          <p15:clr>
            <a:srgbClr val="F26B43"/>
          </p15:clr>
        </p15:guide>
        <p15:guide id="10" pos="7378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 ?><Relationships xmlns="http://schemas.openxmlformats.org/package/2006/relationships"><Relationship Id="rId3" Target="../media/image7.jpeg" Type="http://schemas.openxmlformats.org/officeDocument/2006/relationships/image"/><Relationship Id="rId2" Target="../notesSlides/notesSlide5.xml" Type="http://schemas.openxmlformats.org/officeDocument/2006/relationships/notesSlide"/><Relationship Id="rId1" Target="../slideLayouts/slideLayout3.xml" Type="http://schemas.openxmlformats.org/officeDocument/2006/relationships/slideLayout"/></Relationships>
</file>

<file path=ppt/slides/_rels/slide6.xml.rels><?xml version="1.0" encoding="UTF-8" standalone="yes" ?><Relationships xmlns="http://schemas.openxmlformats.org/package/2006/relationships"><Relationship Id="rId3" Target="https://support.office.com/ru-ru/article/%d0%a0%d0%b5%d0%b4%d0%b0%d0%ba%d1%82%d0%b8%d1%80%d0%be%d0%b2%d0%b0%d0%bd%d0%b8%d0%b5-%d0%bf%d1%80%d0%b5%d0%b7%d0%b5%d0%bd%d1%82%d0%b0%d1%86%d0%b8%d0%b8-ff353d37-742a-4aa8-8bdd-6b1f488127a2?ui=ru-RU&amp;rs=ru-RU&amp;ad=RU" TargetMode="External" Type="http://schemas.openxmlformats.org/officeDocument/2006/relationships/hyperlink"/><Relationship Id="rId2" Target="../notesSlides/notesSlide6.xml" Type="http://schemas.openxmlformats.org/officeDocument/2006/relationships/notesSlide"/><Relationship Id="rId1" Target="../slideLayouts/slideLayout17.xml" Type="http://schemas.openxmlformats.org/officeDocument/2006/relationships/slideLayout"/><Relationship Id="rId6" Target="../media/image10.jpeg" Type="http://schemas.openxmlformats.org/officeDocument/2006/relationships/image"/><Relationship Id="rId5" Target="../media/image9.jpeg" Type="http://schemas.openxmlformats.org/officeDocument/2006/relationships/image"/><Relationship Id="rId4" Target="../media/image8.png" Type="http://schemas.openxmlformats.org/officeDocument/2006/relationships/image"/></Relationships>
</file>

<file path=ppt/slides/_rels/slide7.xml.rels><?xml version="1.0" encoding="UTF-8" standalone="yes" ?><Relationships xmlns="http://schemas.openxmlformats.org/package/2006/relationships"><Relationship Id="rId3" Target="https://support.office.com/ru-ru/article/%d0%a0%d0%b5%d0%b4%d0%b0%d0%ba%d1%82%d0%b8%d1%80%d0%be%d0%b2%d0%b0%d0%bd%d0%b8%d0%b5-%d0%bf%d1%80%d0%b5%d0%b7%d0%b5%d0%bd%d1%82%d0%b0%d1%86%d0%b8%d0%b8-ff353d37-742a-4aa8-8bdd-6b1f488127a2?ui=ru-RU&amp;rs=ru-RU&amp;ad=RU" TargetMode="External" Type="http://schemas.openxmlformats.org/officeDocument/2006/relationships/hyperlink"/><Relationship Id="rId2" Target="../notesSlides/notesSlide7.xml" Type="http://schemas.openxmlformats.org/officeDocument/2006/relationships/notesSlide"/><Relationship Id="rId1" Target="../slideLayouts/slideLayout17.xml" Type="http://schemas.openxmlformats.org/officeDocument/2006/relationships/slideLayout"/><Relationship Id="rId6" Target="../media/image12.jpeg" Type="http://schemas.openxmlformats.org/officeDocument/2006/relationships/image"/><Relationship Id="rId5" Target="../media/image11.jpeg" Type="http://schemas.openxmlformats.org/officeDocument/2006/relationships/image"/><Relationship Id="rId4" Target="../media/image8.png" Type="http://schemas.openxmlformats.org/officeDocument/2006/relationships/image"/></Relationships>
</file>

<file path=ppt/slides/_rels/slide8.xml.rels><?xml version="1.0" encoding="UTF-8" standalone="yes" ?><Relationships xmlns="http://schemas.openxmlformats.org/package/2006/relationships"><Relationship Id="rId3" Target="https://support.office.com/ru-ru/article/%d0%a0%d0%b5%d0%b4%d0%b0%d0%ba%d1%82%d0%b8%d1%80%d0%be%d0%b2%d0%b0%d0%bd%d0%b8%d0%b5-%d0%bf%d1%80%d0%b5%d0%b7%d0%b5%d0%bd%d1%82%d0%b0%d1%86%d0%b8%d0%b8-ff353d37-742a-4aa8-8bdd-6b1f488127a2?ui=ru-RU&amp;rs=ru-RU&amp;ad=RU" TargetMode="External" Type="http://schemas.openxmlformats.org/officeDocument/2006/relationships/hyperlink"/><Relationship Id="rId2" Target="../notesSlides/notesSlide8.xml" Type="http://schemas.openxmlformats.org/officeDocument/2006/relationships/notesSlide"/><Relationship Id="rId1" Target="../slideLayouts/slideLayout17.xml" Type="http://schemas.openxmlformats.org/officeDocument/2006/relationships/slideLayout"/><Relationship Id="rId6" Target="../media/image14.jpeg" Type="http://schemas.openxmlformats.org/officeDocument/2006/relationships/image"/><Relationship Id="rId5" Target="../media/image13.jpeg" Type="http://schemas.openxmlformats.org/officeDocument/2006/relationships/image"/><Relationship Id="rId4" Target="../media/image8.png" Type="http://schemas.openxmlformats.org/officeDocument/2006/relationships/image"/></Relationships>
</file>

<file path=ppt/slides/_rels/slide9.xml.rels><?xml version="1.0" encoding="UTF-8" standalone="yes" ?><Relationships xmlns="http://schemas.openxmlformats.org/package/2006/relationships"><Relationship Id="rId3" Target="https://support.office.com/ru-ru/article/%d0%a0%d0%b5%d0%b4%d0%b0%d0%ba%d1%82%d0%b8%d1%80%d0%be%d0%b2%d0%b0%d0%bd%d0%b8%d0%b5-%d0%bf%d1%80%d0%b5%d0%b7%d0%b5%d0%bd%d1%82%d0%b0%d1%86%d0%b8%d0%b8-ff353d37-742a-4aa8-8bdd-6b1f488127a2?ui=ru-RU&amp;rs=ru-RU&amp;ad=RU" TargetMode="External" Type="http://schemas.openxmlformats.org/officeDocument/2006/relationships/hyperlink"/><Relationship Id="rId2" Target="../notesSlides/notesSlide9.xml" Type="http://schemas.openxmlformats.org/officeDocument/2006/relationships/notesSlide"/><Relationship Id="rId1" Target="../slideLayouts/slideLayout17.xml" Type="http://schemas.openxmlformats.org/officeDocument/2006/relationships/slideLayout"/><Relationship Id="rId6" Target="../media/image16.jpeg" Type="http://schemas.openxmlformats.org/officeDocument/2006/relationships/image"/><Relationship Id="rId5" Target="../media/image15.jpeg" Type="http://schemas.openxmlformats.org/officeDocument/2006/relationships/image"/><Relationship Id="rId4" Target="../media/image8.png" Type="http://schemas.openxmlformats.org/officeDocument/2006/relationships/image"/></Relationships>
</file>

<file path=ppt/slides/_rels/slide10.xml.rels><?xml version="1.0" encoding="UTF-8" standalone="yes" ?><Relationships xmlns="http://schemas.openxmlformats.org/package/2006/relationships"><Relationship Id="rId3" Target="../media/image17.jpeg" Type="http://schemas.openxmlformats.org/officeDocument/2006/relationships/image"/><Relationship Id="rId2" Target="../notesSlides/notesSlide10.xml" Type="http://schemas.openxmlformats.org/officeDocument/2006/relationships/notesSlide"/><Relationship Id="rId1" Target="../slideLayouts/slideLayout5.xml" Type="http://schemas.openxmlformats.org/officeDocument/2006/relationships/slideLayout"/><Relationship Id="rId5" Target="../media/image19.jpeg" Type="http://schemas.openxmlformats.org/officeDocument/2006/relationships/image"/><Relationship Id="rId4" Target="../media/image18.jpeg" Type="http://schemas.openxmlformats.org/officeDocument/2006/relationships/image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9.xml"/><Relationship Id="rId5" Type="http://schemas.openxmlformats.org/officeDocument/2006/relationships/image" Target="../media/image22.jpeg"/><Relationship Id="rId4" Type="http://schemas.openxmlformats.org/officeDocument/2006/relationships/image" Target="../media/image21.jpeg"/></Relationships>
</file>

<file path=ppt/slides/_rels/slide12.xml.rels><?xml version="1.0" encoding="UTF-8" standalone="yes" ?><Relationships xmlns="http://schemas.openxmlformats.org/package/2006/relationships"><Relationship Id="rId3" Target="../media/image24.jpeg" Type="http://schemas.openxmlformats.org/officeDocument/2006/relationships/image"/><Relationship Id="rId2" Target="../media/image23.jpeg" Type="http://schemas.openxmlformats.org/officeDocument/2006/relationships/image"/><Relationship Id="rId1" Target="../slideLayouts/slideLayout18.xml" Type="http://schemas.openxmlformats.org/officeDocument/2006/relationships/slideLayout"/></Relationships>
</file>

<file path=ppt/slides/_rels/slide13.xml.rels><?xml version="1.0" encoding="UTF-8" standalone="yes" ?><Relationships xmlns="http://schemas.openxmlformats.org/package/2006/relationships"><Relationship Id="rId3" Target="../media/image26.jpeg" Type="http://schemas.openxmlformats.org/officeDocument/2006/relationships/image"/><Relationship Id="rId2" Target="../media/image25.jpeg" Type="http://schemas.openxmlformats.org/officeDocument/2006/relationships/image"/><Relationship Id="rId1" Target="../slideLayouts/slideLayout5.xml" Type="http://schemas.openxmlformats.org/officeDocument/2006/relationships/slideLayout"/><Relationship Id="rId4" Target="../media/image27.jpeg" Type="http://schemas.openxmlformats.org/officeDocument/2006/relationships/image"/></Relationships>
</file>

<file path=ppt/slides/_rels/slide14.xml.rels><?xml version="1.0" encoding="UTF-8" standalone="yes" ?><Relationships xmlns="http://schemas.openxmlformats.org/package/2006/relationships"><Relationship Id="rId3" Target="../media/image28.jpg" Type="http://schemas.openxmlformats.org/officeDocument/2006/relationships/image"/><Relationship Id="rId2" Target="../notesSlides/notesSlide12.xml" Type="http://schemas.openxmlformats.org/officeDocument/2006/relationships/notesSlide"/><Relationship Id="rId1" Target="../slideLayouts/slideLayout9.xml" Type="http://schemas.openxmlformats.org/officeDocument/2006/relationships/slideLayout"/><Relationship Id="rId4" Target="../media/image29.jpeg" Type="http://schemas.openxmlformats.org/officeDocument/2006/relationships/image"/></Relationships>
</file>

<file path=ppt/slides/_rels/slide15.xml.rels><?xml version="1.0" encoding="UTF-8" standalone="yes" ?><Relationships xmlns="http://schemas.openxmlformats.org/package/2006/relationships"><Relationship Id="rId2" Target="../media/image30.jpeg" Type="http://schemas.openxmlformats.org/officeDocument/2006/relationships/image"/><Relationship Id="rId1" Target="../slideLayouts/slideLayout9.xml" Type="http://schemas.openxmlformats.org/officeDocument/2006/relationships/slideLayout"/></Relationships>
</file>

<file path=ppt/slides/_rels/slide16.xml.rels><?xml version="1.0" encoding="UTF-8" standalone="yes" ?><Relationships xmlns="http://schemas.openxmlformats.org/package/2006/relationships"><Relationship Id="rId3" Target="../media/image32.png" Type="http://schemas.openxmlformats.org/officeDocument/2006/relationships/image"/><Relationship Id="rId2" Target="../media/image31.jpeg" Type="http://schemas.openxmlformats.org/officeDocument/2006/relationships/image"/><Relationship Id="rId1" Target="../slideLayouts/slideLayout9.xml" Type="http://schemas.openxmlformats.org/officeDocument/2006/relationships/slideLayout"/><Relationship Id="rId4" Target="../media/image33.jpeg" Type="http://schemas.openxmlformats.org/officeDocument/2006/relationships/image"/></Relationships>
</file>

<file path=ppt/slides/_rels/slide17.xml.rels><?xml version="1.0" encoding="UTF-8" standalone="yes" ?><Relationships xmlns="http://schemas.openxmlformats.org/package/2006/relationships"><Relationship Id="rId3" Target="../media/image34.jpeg" Type="http://schemas.openxmlformats.org/officeDocument/2006/relationships/image"/><Relationship Id="rId2" Target="../notesSlides/notesSlide13.xml" Type="http://schemas.openxmlformats.org/officeDocument/2006/relationships/notesSlide"/><Relationship Id="rId1" Target="../slideLayouts/slideLayout9.xml" Type="http://schemas.openxmlformats.org/officeDocument/2006/relationships/slideLayout"/><Relationship Id="rId6" Target="../media/image37.png" Type="http://schemas.openxmlformats.org/officeDocument/2006/relationships/image"/><Relationship Id="rId5" Target="../media/image36.jpeg" Type="http://schemas.openxmlformats.org/officeDocument/2006/relationships/image"/><Relationship Id="rId4" Target="../media/image35.jpeg" Type="http://schemas.openxmlformats.org/officeDocument/2006/relationships/image"/></Relationships>
</file>

<file path=ppt/slides/_rels/slide18.xml.rels><?xml version="1.0" encoding="UTF-8" standalone="yes" ?><Relationships xmlns="http://schemas.openxmlformats.org/package/2006/relationships"><Relationship Id="rId3" Target="../media/image39.jpeg" Type="http://schemas.openxmlformats.org/officeDocument/2006/relationships/image"/><Relationship Id="rId2" Target="../media/image38.jpeg" Type="http://schemas.openxmlformats.org/officeDocument/2006/relationships/image"/><Relationship Id="rId1" Target="../slideLayouts/slideLayout9.xml" Type="http://schemas.openxmlformats.org/officeDocument/2006/relationships/slideLayout"/><Relationship Id="rId5" Target="../media/image41.jpeg" Type="http://schemas.openxmlformats.org/officeDocument/2006/relationships/image"/><Relationship Id="rId4" Target="../media/image40.jpeg" Type="http://schemas.openxmlformats.org/officeDocument/2006/relationships/image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43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9.xml"/><Relationship Id="rId5" Type="http://schemas.openxmlformats.org/officeDocument/2006/relationships/image" Target="../media/image46.jpeg"/><Relationship Id="rId4" Type="http://schemas.openxmlformats.org/officeDocument/2006/relationships/image" Target="../media/image45.jpeg"/></Relationships>
</file>

<file path=ppt/slides/_rels/slide21.xml.rels><?xml version="1.0" encoding="UTF-8" standalone="yes" ?><Relationships xmlns="http://schemas.openxmlformats.org/package/2006/relationships"><Relationship Id="rId3" Target="../media/image47.jpeg" Type="http://schemas.openxmlformats.org/officeDocument/2006/relationships/image"/><Relationship Id="rId2" Target="../notesSlides/notesSlide16.xml" Type="http://schemas.openxmlformats.org/officeDocument/2006/relationships/notesSlide"/><Relationship Id="rId1" Target="../slideLayouts/slideLayout9.xml" Type="http://schemas.openxmlformats.org/officeDocument/2006/relationships/slideLayout"/><Relationship Id="rId4" Target="../media/image48.jpeg" Type="http://schemas.openxmlformats.org/officeDocument/2006/relationships/image"/></Relationships>
</file>

<file path=ppt/slides/_rels/slide22.xml.rels><?xml version="1.0" encoding="UTF-8" standalone="yes" ?><Relationships xmlns="http://schemas.openxmlformats.org/package/2006/relationships"><Relationship Id="rId3" Target="../media/image49.jpeg" Type="http://schemas.openxmlformats.org/officeDocument/2006/relationships/image"/><Relationship Id="rId2" Target="../notesSlides/notesSlide17.xml" Type="http://schemas.openxmlformats.org/officeDocument/2006/relationships/notesSlide"/><Relationship Id="rId1" Target="../slideLayouts/slideLayout9.xml" Type="http://schemas.openxmlformats.org/officeDocument/2006/relationships/slideLayout"/><Relationship Id="rId4" Target="../media/image50.jpeg" Type="http://schemas.openxmlformats.org/officeDocument/2006/relationships/image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>
            <a:extLst>
              <a:ext uri="{FF2B5EF4-FFF2-40B4-BE49-F238E27FC236}">
                <a16:creationId xmlns:a16="http://schemas.microsoft.com/office/drawing/2014/main" id="{05857963-8D3D-4F24-B535-54652EE095F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23185" y="2067172"/>
            <a:ext cx="10117959" cy="2281355"/>
          </a:xfrm>
        </p:spPr>
        <p:txBody>
          <a:bodyPr rtlCol="0"/>
          <a:lstStyle/>
          <a:p>
            <a:r>
              <a:rPr lang="ru-RU" sz="7200" dirty="0"/>
              <a:t>Мы с природой дружим, мусор нам не нужен!</a:t>
            </a:r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id="{B623514F-9C9F-4868-A7D9-66CAA07E615D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859264" y="1637779"/>
            <a:ext cx="10090287" cy="1101897"/>
          </a:xfrm>
        </p:spPr>
        <p:txBody>
          <a:bodyPr rtlCol="0"/>
          <a:lstStyle/>
          <a:p>
            <a:pPr rtl="0"/>
            <a:r>
              <a:rPr lang="ru-RU" dirty="0"/>
              <a:t>Экологический проект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4E7F492E-72AC-49BF-A700-DDD0C3FBF83D}"/>
              </a:ext>
            </a:extLst>
          </p:cNvPr>
          <p:cNvSpPr txBox="1"/>
          <p:nvPr/>
        </p:nvSpPr>
        <p:spPr>
          <a:xfrm>
            <a:off x="2072638" y="184215"/>
            <a:ext cx="7663543" cy="147732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dirty="0"/>
              <a:t> </a:t>
            </a:r>
            <a:r>
              <a:rPr lang="ru-RU" sz="1200" dirty="0"/>
              <a:t>Муниципальное дошкольное образовательное учреждение</a:t>
            </a:r>
          </a:p>
          <a:p>
            <a:pPr algn="ctr"/>
            <a:r>
              <a:rPr lang="ru-RU" sz="1200" dirty="0"/>
              <a:t>«Детский сад № 10»</a:t>
            </a:r>
          </a:p>
          <a:p>
            <a:pPr algn="ctr"/>
            <a:r>
              <a:rPr lang="ru-RU" sz="1200" dirty="0" err="1"/>
              <a:t>Копейского</a:t>
            </a:r>
            <a:r>
              <a:rPr lang="ru-RU" sz="1200" dirty="0"/>
              <a:t> городского округа</a:t>
            </a:r>
          </a:p>
          <a:p>
            <a:pPr algn="ctr"/>
            <a:r>
              <a:rPr lang="ru-RU" sz="1200" u="sng" dirty="0"/>
              <a:t>_________________________________(МДОУ «ДС № 10»)___________________________________</a:t>
            </a:r>
          </a:p>
          <a:p>
            <a:pPr algn="ctr"/>
            <a:r>
              <a:rPr lang="ru-RU" sz="1200" dirty="0"/>
              <a:t>юр. адрес: 456602 Челябинская область, г. Копейск, ул. Международная,76 а</a:t>
            </a:r>
          </a:p>
          <a:p>
            <a:pPr algn="ctr"/>
            <a:r>
              <a:rPr lang="ru-RU" sz="1200" dirty="0"/>
              <a:t>        </a:t>
            </a:r>
            <a:r>
              <a:rPr lang="ru-RU" sz="1200" dirty="0" err="1"/>
              <a:t>фактич</a:t>
            </a:r>
            <a:r>
              <a:rPr lang="ru-RU" sz="1200" dirty="0"/>
              <a:t>. адрес: 456602 Челябинская область, г. Копейск, ул. Международная,76 а</a:t>
            </a:r>
          </a:p>
          <a:p>
            <a:pPr algn="ctr"/>
            <a:r>
              <a:rPr lang="ru-RU" sz="1200" dirty="0"/>
              <a:t>Тел.: (8-35139) 6-04-25  </a:t>
            </a:r>
            <a:r>
              <a:rPr lang="ru-RU" sz="1200" dirty="0" err="1"/>
              <a:t>e-mail</a:t>
            </a:r>
            <a:r>
              <a:rPr lang="ru-RU" sz="1200" dirty="0"/>
              <a:t>: ds10@kopeysk-uo.ru 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D0E4F553-41A3-41BC-A6D8-D214BC5CB5A1}"/>
              </a:ext>
            </a:extLst>
          </p:cNvPr>
          <p:cNvSpPr txBox="1"/>
          <p:nvPr/>
        </p:nvSpPr>
        <p:spPr>
          <a:xfrm>
            <a:off x="5904408" y="4484906"/>
            <a:ext cx="6096000" cy="15696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1200" dirty="0">
                <a:solidFill>
                  <a:schemeClr val="bg1"/>
                </a:solidFill>
              </a:rPr>
              <a:t>Подготовила: </a:t>
            </a:r>
            <a:r>
              <a:rPr lang="ru-RU" sz="1200" dirty="0" err="1">
                <a:solidFill>
                  <a:schemeClr val="bg1"/>
                </a:solidFill>
              </a:rPr>
              <a:t>Гавриш</a:t>
            </a:r>
            <a:r>
              <a:rPr lang="ru-RU" sz="1200" dirty="0">
                <a:solidFill>
                  <a:schemeClr val="bg1"/>
                </a:solidFill>
              </a:rPr>
              <a:t> Арина Ивановна обучающееся в старшей группе компенсирующей направленности, 5 лет, МДОУ «ДС № 10», 456602 Челябинская обл., г. Копейск, ул. Международная, 76 а, Челябинская обл. г. Копейск, ул. Короленко 4, кв. 131, 89518137071, </a:t>
            </a:r>
            <a:r>
              <a:rPr lang="ru-RU" sz="1200" dirty="0" err="1">
                <a:solidFill>
                  <a:schemeClr val="bg1"/>
                </a:solidFill>
              </a:rPr>
              <a:t>e-mail</a:t>
            </a:r>
            <a:r>
              <a:rPr lang="ru-RU" sz="1200" dirty="0">
                <a:solidFill>
                  <a:schemeClr val="bg1"/>
                </a:solidFill>
              </a:rPr>
              <a:t>:</a:t>
            </a:r>
          </a:p>
          <a:p>
            <a:endParaRPr lang="ru-RU" sz="1200" dirty="0">
              <a:solidFill>
                <a:schemeClr val="bg1"/>
              </a:solidFill>
            </a:endParaRPr>
          </a:p>
          <a:p>
            <a:r>
              <a:rPr lang="ru-RU" sz="1200" dirty="0">
                <a:solidFill>
                  <a:schemeClr val="bg1"/>
                </a:solidFill>
              </a:rPr>
              <a:t>Руководители: Попович Татьяна Аркадьевна, Пучкова Светлана Николаевна, Богданова Надежда Геннадьевна воспитатели МДОУ «ДС №10», 456602 Челябинская обл., г. Копейск, ул. Международная, 76 а, (8-35139) 6-04-25  </a:t>
            </a:r>
            <a:r>
              <a:rPr lang="ru-RU" sz="1200" dirty="0" err="1">
                <a:solidFill>
                  <a:schemeClr val="bg1"/>
                </a:solidFill>
              </a:rPr>
              <a:t>e-mail</a:t>
            </a:r>
            <a:r>
              <a:rPr lang="ru-RU" sz="1200" dirty="0">
                <a:solidFill>
                  <a:schemeClr val="bg1"/>
                </a:solidFill>
              </a:rPr>
              <a:t>: ds10@kopeysk-uo.ru 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2C9CEFEA-76F6-4A5C-A1D8-CF88FD38DA23}"/>
              </a:ext>
            </a:extLst>
          </p:cNvPr>
          <p:cNvSpPr txBox="1"/>
          <p:nvPr/>
        </p:nvSpPr>
        <p:spPr>
          <a:xfrm>
            <a:off x="5045144" y="6327323"/>
            <a:ext cx="6096000" cy="2616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1100" dirty="0">
                <a:solidFill>
                  <a:schemeClr val="bg1"/>
                </a:solidFill>
              </a:rPr>
              <a:t>Копейск - 2021 год</a:t>
            </a:r>
          </a:p>
        </p:txBody>
      </p:sp>
    </p:spTree>
    <p:extLst>
      <p:ext uri="{BB962C8B-B14F-4D97-AF65-F5344CB8AC3E}">
        <p14:creationId xmlns:p14="http://schemas.microsoft.com/office/powerpoint/2010/main" val="21423163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>
            <a:extLst>
              <a:ext uri="{FF2B5EF4-FFF2-40B4-BE49-F238E27FC236}">
                <a16:creationId xmlns:a16="http://schemas.microsoft.com/office/drawing/2014/main" id="{05857963-8D3D-4F24-B535-54652EE095F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35421" y="1149283"/>
            <a:ext cx="10117959" cy="4090387"/>
          </a:xfrm>
        </p:spPr>
        <p:txBody>
          <a:bodyPr rtlCol="0"/>
          <a:lstStyle/>
          <a:p>
            <a:r>
              <a:rPr lang="ru-RU" sz="2400" dirty="0">
                <a:solidFill>
                  <a:schemeClr val="tx2">
                    <a:lumMod val="60000"/>
                    <a:lumOff val="40000"/>
                  </a:schemeClr>
                </a:solidFill>
              </a:rPr>
              <a:t>Здравствуйте меня зовут </a:t>
            </a:r>
            <a:r>
              <a:rPr lang="ru-RU" sz="2400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Гавриш</a:t>
            </a:r>
            <a:r>
              <a:rPr lang="ru-RU" sz="2400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Арина мне 6 лет</a:t>
            </a:r>
            <a:br>
              <a:rPr lang="ru-RU" sz="2400" dirty="0">
                <a:solidFill>
                  <a:schemeClr val="tx2">
                    <a:lumMod val="60000"/>
                    <a:lumOff val="40000"/>
                  </a:schemeClr>
                </a:solidFill>
              </a:rPr>
            </a:br>
            <a:r>
              <a:rPr lang="ru-RU" sz="2400" dirty="0">
                <a:solidFill>
                  <a:schemeClr val="tx2">
                    <a:lumMod val="60000"/>
                    <a:lumOff val="40000"/>
                  </a:schemeClr>
                </a:solidFill>
              </a:rPr>
              <a:t>Я хожу в старшую группу детского сада № 10 «Радуга детства»</a:t>
            </a:r>
            <a:br>
              <a:rPr lang="ru-RU" sz="2400" dirty="0">
                <a:solidFill>
                  <a:schemeClr val="tx2">
                    <a:lumMod val="60000"/>
                    <a:lumOff val="40000"/>
                  </a:schemeClr>
                </a:solidFill>
              </a:rPr>
            </a:br>
            <a:r>
              <a:rPr lang="ru-RU" sz="2400" dirty="0">
                <a:solidFill>
                  <a:schemeClr val="tx2">
                    <a:lumMod val="60000"/>
                    <a:lumOff val="40000"/>
                  </a:schemeClr>
                </a:solidFill>
              </a:rPr>
              <a:t/>
            </a:r>
            <a:br>
              <a:rPr lang="ru-RU" sz="2400" dirty="0">
                <a:solidFill>
                  <a:schemeClr val="tx2">
                    <a:lumMod val="60000"/>
                    <a:lumOff val="40000"/>
                  </a:schemeClr>
                </a:solidFill>
              </a:rPr>
            </a:br>
            <a:r>
              <a:rPr lang="ru-RU" sz="2400" dirty="0">
                <a:solidFill>
                  <a:schemeClr val="tx2">
                    <a:lumMod val="60000"/>
                    <a:lumOff val="40000"/>
                  </a:schemeClr>
                </a:solidFill>
              </a:rPr>
              <a:t>Я вас познакомлю с проектом </a:t>
            </a:r>
            <a:br>
              <a:rPr lang="ru-RU" sz="2400" dirty="0">
                <a:solidFill>
                  <a:schemeClr val="tx2">
                    <a:lumMod val="60000"/>
                    <a:lumOff val="40000"/>
                  </a:schemeClr>
                </a:solidFill>
              </a:rPr>
            </a:br>
            <a:r>
              <a:rPr lang="ru-RU" sz="2400" dirty="0">
                <a:solidFill>
                  <a:schemeClr val="tx2">
                    <a:lumMod val="60000"/>
                    <a:lumOff val="40000"/>
                  </a:schemeClr>
                </a:solidFill>
              </a:rPr>
              <a:t>«Мы с природой дружим, мусор нам не нужен» </a:t>
            </a:r>
          </a:p>
        </p:txBody>
      </p:sp>
    </p:spTree>
    <p:extLst>
      <p:ext uri="{BB962C8B-B14F-4D97-AF65-F5344CB8AC3E}">
        <p14:creationId xmlns:p14="http://schemas.microsoft.com/office/powerpoint/2010/main" val="237441358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>
            <a:extLst>
              <a:ext uri="{FF2B5EF4-FFF2-40B4-BE49-F238E27FC236}">
                <a16:creationId xmlns:a16="http://schemas.microsoft.com/office/drawing/2014/main" id="{05857963-8D3D-4F24-B535-54652EE095F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67121" y="1415983"/>
            <a:ext cx="11269279" cy="4090387"/>
          </a:xfrm>
        </p:spPr>
        <p:txBody>
          <a:bodyPr rtlCol="0"/>
          <a:lstStyle/>
          <a:p>
            <a:pPr algn="l"/>
            <a:r>
              <a:rPr lang="ru-RU" sz="2400" dirty="0">
                <a:solidFill>
                  <a:schemeClr val="tx2">
                    <a:lumMod val="60000"/>
                    <a:lumOff val="40000"/>
                  </a:schemeClr>
                </a:solidFill>
              </a:rPr>
              <a:t>Проблема: охрана природы, попытка решить "мусорную проблему"</a:t>
            </a:r>
            <a:r>
              <a:rPr lang="ru-RU" sz="2400" dirty="0"/>
              <a:t/>
            </a:r>
            <a:br>
              <a:rPr lang="ru-RU" sz="2400" dirty="0"/>
            </a:br>
            <a:r>
              <a:rPr lang="ru-RU" sz="2400" dirty="0">
                <a:solidFill>
                  <a:schemeClr val="tx2">
                    <a:lumMod val="60000"/>
                    <a:lumOff val="40000"/>
                  </a:schemeClr>
                </a:solidFill>
              </a:rPr>
              <a:t/>
            </a:r>
            <a:br>
              <a:rPr lang="ru-RU" sz="2400" dirty="0">
                <a:solidFill>
                  <a:schemeClr val="tx2">
                    <a:lumMod val="60000"/>
                    <a:lumOff val="40000"/>
                  </a:schemeClr>
                </a:solidFill>
              </a:rPr>
            </a:br>
            <a:r>
              <a:rPr lang="ru-RU" sz="2400" dirty="0">
                <a:solidFill>
                  <a:schemeClr val="tx2">
                    <a:lumMod val="60000"/>
                    <a:lumOff val="40000"/>
                  </a:schemeClr>
                </a:solidFill>
              </a:rPr>
              <a:t>Цель: сформировать у детей знания о разнообразных видах деятельности по защите природы.</a:t>
            </a:r>
            <a:br>
              <a:rPr lang="ru-RU" sz="2400" dirty="0">
                <a:solidFill>
                  <a:schemeClr val="tx2">
                    <a:lumMod val="60000"/>
                    <a:lumOff val="40000"/>
                  </a:schemeClr>
                </a:solidFill>
              </a:rPr>
            </a:br>
            <a:r>
              <a:rPr lang="ru-RU" sz="2400" dirty="0">
                <a:solidFill>
                  <a:schemeClr val="tx2">
                    <a:lumMod val="60000"/>
                    <a:lumOff val="40000"/>
                  </a:schemeClr>
                </a:solidFill>
              </a:rPr>
              <a:t>Задачи:                                                                                                                         -расширять знания детей о взаимозависимости мира природа и деятельности человека, как хозяйственной, так и природоохранной;</a:t>
            </a:r>
            <a:br>
              <a:rPr lang="ru-RU" sz="2400" dirty="0">
                <a:solidFill>
                  <a:schemeClr val="tx2">
                    <a:lumMod val="60000"/>
                    <a:lumOff val="40000"/>
                  </a:schemeClr>
                </a:solidFill>
              </a:rPr>
            </a:br>
            <a:r>
              <a:rPr lang="ru-RU" sz="2400" dirty="0">
                <a:solidFill>
                  <a:schemeClr val="tx2">
                    <a:lumMod val="60000"/>
                    <a:lumOff val="40000"/>
                  </a:schemeClr>
                </a:solidFill>
              </a:rPr>
              <a:t>-формировать представления о целесообразности вторичного использования бытовых и хозяйственных отходов;</a:t>
            </a:r>
            <a:br>
              <a:rPr lang="ru-RU" sz="2400" dirty="0">
                <a:solidFill>
                  <a:schemeClr val="tx2">
                    <a:lumMod val="60000"/>
                    <a:lumOff val="40000"/>
                  </a:schemeClr>
                </a:solidFill>
              </a:rPr>
            </a:br>
            <a:r>
              <a:rPr lang="ru-RU" sz="2400" dirty="0">
                <a:solidFill>
                  <a:schemeClr val="tx2">
                    <a:lumMod val="60000"/>
                    <a:lumOff val="40000"/>
                  </a:schemeClr>
                </a:solidFill>
              </a:rPr>
              <a:t>-стимулировать интерес к исследовательской деятельности, совершенствовать умение оперировать имеющимися знаниями, обобщать, делать выводы;</a:t>
            </a:r>
            <a:br>
              <a:rPr lang="ru-RU" sz="2400" dirty="0">
                <a:solidFill>
                  <a:schemeClr val="tx2">
                    <a:lumMod val="60000"/>
                    <a:lumOff val="40000"/>
                  </a:schemeClr>
                </a:solidFill>
              </a:rPr>
            </a:br>
            <a:r>
              <a:rPr lang="ru-RU" sz="2400" dirty="0">
                <a:solidFill>
                  <a:schemeClr val="tx2">
                    <a:lumMod val="60000"/>
                    <a:lumOff val="40000"/>
                  </a:schemeClr>
                </a:solidFill>
              </a:rPr>
              <a:t>-учить в корректной форме выражать свое отношение к поступкам детей и взрослых с позиции общепринятых норм и адекватно воспринимать оценку своего поведения;</a:t>
            </a:r>
            <a:br>
              <a:rPr lang="ru-RU" sz="2400" dirty="0">
                <a:solidFill>
                  <a:schemeClr val="tx2">
                    <a:lumMod val="60000"/>
                    <a:lumOff val="40000"/>
                  </a:schemeClr>
                </a:solidFill>
              </a:rPr>
            </a:br>
            <a:r>
              <a:rPr lang="ru-RU" sz="2400" dirty="0">
                <a:solidFill>
                  <a:schemeClr val="tx2">
                    <a:lumMod val="60000"/>
                    <a:lumOff val="40000"/>
                  </a:schemeClr>
                </a:solidFill>
              </a:rPr>
              <a:t>-развивать воображение, умение реализовывать свои впечатления в художественно творческой деятельности.</a:t>
            </a:r>
            <a:br>
              <a:rPr lang="ru-RU" sz="2400" dirty="0">
                <a:solidFill>
                  <a:schemeClr val="tx2">
                    <a:lumMod val="60000"/>
                    <a:lumOff val="40000"/>
                  </a:schemeClr>
                </a:solidFill>
              </a:rPr>
            </a:br>
            <a:r>
              <a:rPr lang="ru-RU" sz="2400" dirty="0">
                <a:solidFill>
                  <a:schemeClr val="tx2">
                    <a:lumMod val="60000"/>
                    <a:lumOff val="40000"/>
                  </a:schemeClr>
                </a:solidFill>
              </a:rPr>
              <a:t/>
            </a:r>
            <a:br>
              <a:rPr lang="ru-RU" sz="2400" dirty="0">
                <a:solidFill>
                  <a:schemeClr val="tx2">
                    <a:lumMod val="60000"/>
                    <a:lumOff val="40000"/>
                  </a:schemeClr>
                </a:solidFill>
              </a:rPr>
            </a:br>
            <a:r>
              <a:rPr lang="ru-RU" sz="2400" b="1" dirty="0"/>
              <a:t>Природа – наш дом, не мусори в нем!</a:t>
            </a:r>
          </a:p>
        </p:txBody>
      </p:sp>
    </p:spTree>
    <p:extLst>
      <p:ext uri="{BB962C8B-B14F-4D97-AF65-F5344CB8AC3E}">
        <p14:creationId xmlns:p14="http://schemas.microsoft.com/office/powerpoint/2010/main" val="305643425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>
            <a:extLst>
              <a:ext uri="{FF2B5EF4-FFF2-40B4-BE49-F238E27FC236}">
                <a16:creationId xmlns:a16="http://schemas.microsoft.com/office/drawing/2014/main" id="{05857963-8D3D-4F24-B535-54652EE095F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66000" y="2295859"/>
            <a:ext cx="10117959" cy="1365660"/>
          </a:xfr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ru-RU" sz="5400" dirty="0"/>
              <a:t>Почему меня волнует тема охраны природы от мусора.</a:t>
            </a:r>
            <a:br>
              <a:rPr lang="ru-RU" sz="5400" dirty="0"/>
            </a:br>
            <a:r>
              <a:rPr lang="ru-RU" sz="5400" dirty="0"/>
              <a:t/>
            </a:r>
            <a:br>
              <a:rPr lang="ru-RU" sz="5400" dirty="0"/>
            </a:br>
            <a:r>
              <a:rPr lang="ru-RU" sz="5400" dirty="0"/>
              <a:t>Откуда берётся мусор?</a:t>
            </a:r>
            <a:br>
              <a:rPr lang="ru-RU" sz="5400" dirty="0"/>
            </a:br>
            <a:endParaRPr lang="ru-RU" sz="5400" dirty="0"/>
          </a:p>
        </p:txBody>
      </p:sp>
    </p:spTree>
    <p:extLst>
      <p:ext uri="{BB962C8B-B14F-4D97-AF65-F5344CB8AC3E}">
        <p14:creationId xmlns:p14="http://schemas.microsoft.com/office/powerpoint/2010/main" val="27889341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593D545-C417-48EA-9543-078BF8EB641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10086" y="296045"/>
            <a:ext cx="5285914" cy="2101166"/>
          </a:xfrm>
        </p:spPr>
        <p:txBody>
          <a:bodyPr rtlCol="0">
            <a:noAutofit/>
          </a:bodyPr>
          <a:lstStyle/>
          <a:p>
            <a:r>
              <a:rPr lang="ru-RU" sz="2800" dirty="0">
                <a:latin typeface="+mn-lt"/>
              </a:rPr>
              <a:t>Каждый житель нашей планеты выбрасывает примерно </a:t>
            </a:r>
            <a:br>
              <a:rPr lang="ru-RU" sz="2800" dirty="0">
                <a:latin typeface="+mn-lt"/>
              </a:rPr>
            </a:br>
            <a:r>
              <a:rPr lang="ru-RU" sz="2800" dirty="0">
                <a:latin typeface="+mn-lt"/>
              </a:rPr>
              <a:t>1 тонну=1 000 кг мусора в год!</a:t>
            </a:r>
          </a:p>
        </p:txBody>
      </p:sp>
      <p:sp>
        <p:nvSpPr>
          <p:cNvPr id="3" name="Номер слайда 2">
            <a:extLst>
              <a:ext uri="{FF2B5EF4-FFF2-40B4-BE49-F238E27FC236}">
                <a16:creationId xmlns:a16="http://schemas.microsoft.com/office/drawing/2014/main" id="{4D492004-FF5A-486F-BD35-52AACB74C659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 rtlCol="0"/>
          <a:lstStyle/>
          <a:p>
            <a:pPr rtl="0"/>
            <a:fld id="{D495E168-DA5E-4888-8D8A-92B118324C14}" type="slidenum">
              <a:rPr lang="ru-RU" smtClean="0"/>
              <a:pPr rtl="0"/>
              <a:t>5</a:t>
            </a:fld>
            <a:endParaRPr lang="ru-RU"/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8855" y="2215077"/>
            <a:ext cx="6048375" cy="3762375"/>
          </a:xfrm>
          <a:prstGeom prst="rect">
            <a:avLst/>
          </a:prstGeom>
          <a:effectLst>
            <a:glow rad="127000">
              <a:schemeClr val="bg1"/>
            </a:glow>
          </a:effectLst>
        </p:spPr>
      </p:pic>
      <p:sp>
        <p:nvSpPr>
          <p:cNvPr id="10" name="Заголовок 1">
            <a:extLst>
              <a:ext uri="{FF2B5EF4-FFF2-40B4-BE49-F238E27FC236}">
                <a16:creationId xmlns:a16="http://schemas.microsoft.com/office/drawing/2014/main" id="{E593D545-C417-48EA-9543-078BF8EB641C}"/>
              </a:ext>
            </a:extLst>
          </p:cNvPr>
          <p:cNvSpPr txBox="1">
            <a:spLocks/>
          </p:cNvSpPr>
          <p:nvPr/>
        </p:nvSpPr>
        <p:spPr>
          <a:xfrm>
            <a:off x="7084193" y="4096264"/>
            <a:ext cx="4976261" cy="2101166"/>
          </a:xfrm>
          <a:prstGeom prst="rect">
            <a:avLst/>
          </a:prstGeom>
          <a:effectLst>
            <a:glow rad="139700">
              <a:schemeClr val="bg2"/>
            </a:glow>
          </a:effectLst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5000" b="0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ru-RU" sz="4000" dirty="0"/>
              <a:t>Природа – наш дом, </a:t>
            </a:r>
          </a:p>
          <a:p>
            <a:pPr algn="ctr"/>
            <a:r>
              <a:rPr lang="ru-RU" sz="4000" dirty="0"/>
              <a:t>не мусори в нем!</a:t>
            </a:r>
          </a:p>
          <a:p>
            <a:endParaRPr lang="ru-RU" sz="2800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73352361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>
            <a:extLst>
              <a:ext uri="{FF2B5EF4-FFF2-40B4-BE49-F238E27FC236}">
                <a16:creationId xmlns:a16="http://schemas.microsoft.com/office/drawing/2014/main" id="{E98DCA46-603B-4178-8707-30E192CE6B8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ru-RU" dirty="0"/>
              <a:t>Как мусор вредит природе и нам</a:t>
            </a:r>
          </a:p>
        </p:txBody>
      </p:sp>
      <p:sp>
        <p:nvSpPr>
          <p:cNvPr id="8" name="Надпись 7">
            <a:hlinkClick r:id="rId3"/>
            <a:extLst>
              <a:ext uri="{FF2B5EF4-FFF2-40B4-BE49-F238E27FC236}">
                <a16:creationId xmlns:a16="http://schemas.microsoft.com/office/drawing/2014/main" id="{5FC6C278-4035-446A-A94B-030E792FDDF5}"/>
              </a:ext>
            </a:extLst>
          </p:cNvPr>
          <p:cNvSpPr txBox="1"/>
          <p:nvPr/>
        </p:nvSpPr>
        <p:spPr>
          <a:xfrm>
            <a:off x="2553809" y="1899828"/>
            <a:ext cx="8922619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rtl="0"/>
            <a:r>
              <a:rPr lang="ru-RU" sz="2800" dirty="0">
                <a:solidFill>
                  <a:schemeClr val="bg1"/>
                </a:solidFill>
              </a:rPr>
              <a:t>При разложении мусор выделяет вредные вещества, попадают в воздух, которыми мы дышим.</a:t>
            </a:r>
          </a:p>
        </p:txBody>
      </p:sp>
      <p:sp>
        <p:nvSpPr>
          <p:cNvPr id="3" name="Номер слайда 2">
            <a:extLst>
              <a:ext uri="{FF2B5EF4-FFF2-40B4-BE49-F238E27FC236}">
                <a16:creationId xmlns:a16="http://schemas.microsoft.com/office/drawing/2014/main" id="{D2702AE2-358E-4E9A-AF91-90EFED7991A0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 rtlCol="0"/>
          <a:lstStyle/>
          <a:p>
            <a:pPr rtl="0"/>
            <a:fld id="{D495E168-DA5E-4888-8D8A-92B118324C14}" type="slidenum">
              <a:rPr lang="ru-RU" smtClean="0"/>
              <a:pPr rtl="0"/>
              <a:t>6</a:t>
            </a:fld>
            <a:endParaRPr lang="ru-RU"/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15486" y="1409750"/>
            <a:ext cx="2460951" cy="2465902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720196" y="2924184"/>
            <a:ext cx="3623228" cy="3115129"/>
          </a:xfrm>
          <a:prstGeom prst="rect">
            <a:avLst/>
          </a:prstGeom>
          <a:effectLst>
            <a:glow rad="127000">
              <a:schemeClr val="bg1"/>
            </a:glow>
          </a:effectLst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176950" y="2924184"/>
            <a:ext cx="3600184" cy="3115129"/>
          </a:xfrm>
          <a:prstGeom prst="rect">
            <a:avLst/>
          </a:prstGeom>
          <a:effectLst>
            <a:glow rad="127000">
              <a:schemeClr val="bg1"/>
            </a:glow>
          </a:effectLst>
        </p:spPr>
      </p:pic>
    </p:spTree>
    <p:extLst>
      <p:ext uri="{BB962C8B-B14F-4D97-AF65-F5344CB8AC3E}">
        <p14:creationId xmlns:p14="http://schemas.microsoft.com/office/powerpoint/2010/main" val="595823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>
            <a:extLst>
              <a:ext uri="{FF2B5EF4-FFF2-40B4-BE49-F238E27FC236}">
                <a16:creationId xmlns:a16="http://schemas.microsoft.com/office/drawing/2014/main" id="{E98DCA46-603B-4178-8707-30E192CE6B8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ru-RU" dirty="0"/>
              <a:t>Как мусор вредит природе и нам</a:t>
            </a:r>
          </a:p>
        </p:txBody>
      </p:sp>
      <p:sp>
        <p:nvSpPr>
          <p:cNvPr id="8" name="Надпись 7">
            <a:hlinkClick r:id="rId3"/>
            <a:extLst>
              <a:ext uri="{FF2B5EF4-FFF2-40B4-BE49-F238E27FC236}">
                <a16:creationId xmlns:a16="http://schemas.microsoft.com/office/drawing/2014/main" id="{5FC6C278-4035-446A-A94B-030E792FDDF5}"/>
              </a:ext>
            </a:extLst>
          </p:cNvPr>
          <p:cNvSpPr txBox="1"/>
          <p:nvPr/>
        </p:nvSpPr>
        <p:spPr>
          <a:xfrm>
            <a:off x="2356492" y="1827093"/>
            <a:ext cx="9317254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dirty="0">
                <a:solidFill>
                  <a:schemeClr val="bg1"/>
                </a:solidFill>
              </a:rPr>
              <a:t>При разложении мусор выделяет вредные вещества, они попадают в воду, которую мы пьем</a:t>
            </a:r>
          </a:p>
          <a:p>
            <a:pPr algn="ctr" rtl="0"/>
            <a:endParaRPr lang="ru-RU" sz="2800" dirty="0">
              <a:solidFill>
                <a:schemeClr val="bg1"/>
              </a:solidFill>
            </a:endParaRPr>
          </a:p>
        </p:txBody>
      </p:sp>
      <p:sp>
        <p:nvSpPr>
          <p:cNvPr id="3" name="Номер слайда 2">
            <a:extLst>
              <a:ext uri="{FF2B5EF4-FFF2-40B4-BE49-F238E27FC236}">
                <a16:creationId xmlns:a16="http://schemas.microsoft.com/office/drawing/2014/main" id="{D2702AE2-358E-4E9A-AF91-90EFED7991A0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 rtlCol="0"/>
          <a:lstStyle/>
          <a:p>
            <a:pPr rtl="0"/>
            <a:fld id="{D495E168-DA5E-4888-8D8A-92B118324C14}" type="slidenum">
              <a:rPr lang="ru-RU" smtClean="0"/>
              <a:pPr rtl="0"/>
              <a:t>7</a:t>
            </a:fld>
            <a:endParaRPr lang="ru-RU"/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15486" y="1409750"/>
            <a:ext cx="2460951" cy="2465902"/>
          </a:xfrm>
          <a:prstGeom prst="rect">
            <a:avLst/>
          </a:prstGeom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804897" y="2879851"/>
            <a:ext cx="4144544" cy="3188111"/>
          </a:xfrm>
          <a:prstGeom prst="rect">
            <a:avLst/>
          </a:prstGeom>
          <a:effectLst>
            <a:glow rad="127000">
              <a:schemeClr val="bg1"/>
            </a:glow>
          </a:effectLst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515184" y="2870227"/>
            <a:ext cx="3630874" cy="3197736"/>
          </a:xfrm>
          <a:prstGeom prst="rect">
            <a:avLst/>
          </a:prstGeom>
          <a:effectLst>
            <a:glow rad="127000">
              <a:schemeClr val="bg1"/>
            </a:glow>
          </a:effectLst>
        </p:spPr>
      </p:pic>
    </p:spTree>
    <p:extLst>
      <p:ext uri="{BB962C8B-B14F-4D97-AF65-F5344CB8AC3E}">
        <p14:creationId xmlns:p14="http://schemas.microsoft.com/office/powerpoint/2010/main" val="31120810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>
            <a:extLst>
              <a:ext uri="{FF2B5EF4-FFF2-40B4-BE49-F238E27FC236}">
                <a16:creationId xmlns:a16="http://schemas.microsoft.com/office/drawing/2014/main" id="{E98DCA46-603B-4178-8707-30E192CE6B8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ru-RU" dirty="0"/>
              <a:t>Как мусор вредит природе и нам</a:t>
            </a:r>
          </a:p>
        </p:txBody>
      </p:sp>
      <p:sp>
        <p:nvSpPr>
          <p:cNvPr id="8" name="Надпись 7">
            <a:hlinkClick r:id="rId3"/>
            <a:extLst>
              <a:ext uri="{FF2B5EF4-FFF2-40B4-BE49-F238E27FC236}">
                <a16:creationId xmlns:a16="http://schemas.microsoft.com/office/drawing/2014/main" id="{5FC6C278-4035-446A-A94B-030E792FDDF5}"/>
              </a:ext>
            </a:extLst>
          </p:cNvPr>
          <p:cNvSpPr txBox="1"/>
          <p:nvPr/>
        </p:nvSpPr>
        <p:spPr>
          <a:xfrm>
            <a:off x="2464067" y="1827372"/>
            <a:ext cx="9298004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dirty="0">
                <a:solidFill>
                  <a:schemeClr val="bg1"/>
                </a:solidFill>
              </a:rPr>
              <a:t>При разложении мусор выделяет вредные вещества          в почву, на которой растут овощи и фрукты, мы их едим.</a:t>
            </a:r>
          </a:p>
          <a:p>
            <a:pPr algn="ctr" rtl="0"/>
            <a:endParaRPr lang="ru-RU" sz="2800" dirty="0">
              <a:solidFill>
                <a:schemeClr val="bg1"/>
              </a:solidFill>
            </a:endParaRPr>
          </a:p>
        </p:txBody>
      </p:sp>
      <p:sp>
        <p:nvSpPr>
          <p:cNvPr id="3" name="Номер слайда 2">
            <a:extLst>
              <a:ext uri="{FF2B5EF4-FFF2-40B4-BE49-F238E27FC236}">
                <a16:creationId xmlns:a16="http://schemas.microsoft.com/office/drawing/2014/main" id="{D2702AE2-358E-4E9A-AF91-90EFED7991A0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 rtlCol="0"/>
          <a:lstStyle/>
          <a:p>
            <a:pPr rtl="0"/>
            <a:fld id="{D495E168-DA5E-4888-8D8A-92B118324C14}" type="slidenum">
              <a:rPr lang="ru-RU" smtClean="0"/>
              <a:pPr rtl="0"/>
              <a:t>8</a:t>
            </a:fld>
            <a:endParaRPr lang="ru-RU"/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15486" y="1409750"/>
            <a:ext cx="2460951" cy="2465902"/>
          </a:xfrm>
          <a:prstGeom prst="rect">
            <a:avLst/>
          </a:prstGeom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975500" y="3196307"/>
            <a:ext cx="3958799" cy="2964740"/>
          </a:xfrm>
          <a:prstGeom prst="rect">
            <a:avLst/>
          </a:prstGeom>
          <a:effectLst>
            <a:glow rad="127000">
              <a:schemeClr val="bg1"/>
            </a:glow>
          </a:effectLst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676437" y="3261348"/>
            <a:ext cx="3435605" cy="2857136"/>
          </a:xfrm>
          <a:prstGeom prst="rect">
            <a:avLst/>
          </a:prstGeom>
          <a:effectLst>
            <a:glow rad="127000">
              <a:schemeClr val="bg1"/>
            </a:glow>
          </a:effectLst>
        </p:spPr>
      </p:pic>
    </p:spTree>
    <p:extLst>
      <p:ext uri="{BB962C8B-B14F-4D97-AF65-F5344CB8AC3E}">
        <p14:creationId xmlns:p14="http://schemas.microsoft.com/office/powerpoint/2010/main" val="36747412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>
            <a:extLst>
              <a:ext uri="{FF2B5EF4-FFF2-40B4-BE49-F238E27FC236}">
                <a16:creationId xmlns:a16="http://schemas.microsoft.com/office/drawing/2014/main" id="{E98DCA46-603B-4178-8707-30E192CE6B8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ru-RU" dirty="0"/>
              <a:t>Как мусор вредит природе и нам</a:t>
            </a:r>
          </a:p>
        </p:txBody>
      </p:sp>
      <p:sp>
        <p:nvSpPr>
          <p:cNvPr id="8" name="Надпись 7">
            <a:hlinkClick r:id="rId3"/>
            <a:extLst>
              <a:ext uri="{FF2B5EF4-FFF2-40B4-BE49-F238E27FC236}">
                <a16:creationId xmlns:a16="http://schemas.microsoft.com/office/drawing/2014/main" id="{5FC6C278-4035-446A-A94B-030E792FDDF5}"/>
              </a:ext>
            </a:extLst>
          </p:cNvPr>
          <p:cNvSpPr txBox="1"/>
          <p:nvPr/>
        </p:nvSpPr>
        <p:spPr>
          <a:xfrm>
            <a:off x="2162288" y="1944266"/>
            <a:ext cx="919151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rtl="0"/>
            <a:r>
              <a:rPr lang="ru-RU" sz="2800" dirty="0">
                <a:solidFill>
                  <a:schemeClr val="bg1"/>
                </a:solidFill>
              </a:rPr>
              <a:t>Мусор калечит животных, которые принимают </a:t>
            </a:r>
          </a:p>
          <a:p>
            <a:pPr algn="ctr" rtl="0"/>
            <a:r>
              <a:rPr lang="ru-RU" sz="2800" dirty="0">
                <a:solidFill>
                  <a:schemeClr val="bg1"/>
                </a:solidFill>
              </a:rPr>
              <a:t>мусор за еду</a:t>
            </a:r>
          </a:p>
        </p:txBody>
      </p:sp>
      <p:sp>
        <p:nvSpPr>
          <p:cNvPr id="3" name="Номер слайда 2">
            <a:extLst>
              <a:ext uri="{FF2B5EF4-FFF2-40B4-BE49-F238E27FC236}">
                <a16:creationId xmlns:a16="http://schemas.microsoft.com/office/drawing/2014/main" id="{D2702AE2-358E-4E9A-AF91-90EFED7991A0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 rtlCol="0"/>
          <a:lstStyle/>
          <a:p>
            <a:pPr rtl="0"/>
            <a:fld id="{D495E168-DA5E-4888-8D8A-92B118324C14}" type="slidenum">
              <a:rPr lang="ru-RU" smtClean="0"/>
              <a:pPr rtl="0"/>
              <a:t>9</a:t>
            </a:fld>
            <a:endParaRPr lang="ru-RU"/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15486" y="1409750"/>
            <a:ext cx="2460951" cy="2465902"/>
          </a:xfrm>
          <a:prstGeom prst="rect">
            <a:avLst/>
          </a:prstGeom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856909" y="2992487"/>
            <a:ext cx="3513812" cy="3031883"/>
          </a:xfrm>
          <a:prstGeom prst="rect">
            <a:avLst/>
          </a:prstGeom>
          <a:effectLst>
            <a:glow rad="101600">
              <a:schemeClr val="bg1">
                <a:alpha val="40000"/>
              </a:schemeClr>
            </a:glow>
          </a:effectLst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898330" y="2925453"/>
            <a:ext cx="3193031" cy="3193031"/>
          </a:xfrm>
          <a:prstGeom prst="rect">
            <a:avLst/>
          </a:prstGeom>
          <a:effectLst>
            <a:glow rad="101600">
              <a:schemeClr val="bg1">
                <a:alpha val="40000"/>
              </a:schemeClr>
            </a:glow>
          </a:effectLst>
        </p:spPr>
      </p:pic>
    </p:spTree>
    <p:extLst>
      <p:ext uri="{BB962C8B-B14F-4D97-AF65-F5344CB8AC3E}">
        <p14:creationId xmlns:p14="http://schemas.microsoft.com/office/powerpoint/2010/main" val="38379048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Заголовок 8">
            <a:extLst>
              <a:ext uri="{FF2B5EF4-FFF2-40B4-BE49-F238E27FC236}">
                <a16:creationId xmlns:a16="http://schemas.microsoft.com/office/drawing/2014/main" id="{E1BA9B4B-C586-4B6B-8142-E49AC2D37AD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00643"/>
            <a:ext cx="10515600" cy="1527057"/>
          </a:xfrm>
        </p:spPr>
        <p:txBody>
          <a:bodyPr rtlCol="0">
            <a:normAutofit/>
          </a:bodyPr>
          <a:lstStyle/>
          <a:p>
            <a:pPr rtl="0"/>
            <a:r>
              <a:rPr lang="ru-RU" sz="2800" dirty="0"/>
              <a:t>Мы с ребятами подумали. </a:t>
            </a:r>
            <a:br>
              <a:rPr lang="ru-RU" sz="2800" dirty="0"/>
            </a:br>
            <a:r>
              <a:rPr lang="ru-RU" sz="2800" dirty="0"/>
              <a:t>Как бороться с мусором?</a:t>
            </a:r>
            <a:br>
              <a:rPr lang="ru-RU" sz="2800" dirty="0"/>
            </a:br>
            <a:r>
              <a:rPr lang="ru-RU" sz="2800" dirty="0"/>
              <a:t>Как помочь природе?</a:t>
            </a:r>
          </a:p>
        </p:txBody>
      </p:sp>
      <p:sp>
        <p:nvSpPr>
          <p:cNvPr id="7" name="Текст 6">
            <a:extLst>
              <a:ext uri="{FF2B5EF4-FFF2-40B4-BE49-F238E27FC236}">
                <a16:creationId xmlns:a16="http://schemas.microsoft.com/office/drawing/2014/main" id="{3FC3CF09-BAFF-4590-A12C-E378DFF1DA5E}"/>
              </a:ext>
            </a:extLst>
          </p:cNvPr>
          <p:cNvSpPr>
            <a:spLocks noGrp="1"/>
          </p:cNvSpPr>
          <p:nvPr>
            <p:ph type="body" sz="quarter" idx="20"/>
          </p:nvPr>
        </p:nvSpPr>
        <p:spPr>
          <a:xfrm>
            <a:off x="299297" y="1423298"/>
            <a:ext cx="5101107" cy="2285154"/>
          </a:xfrm>
        </p:spPr>
        <p:txBody>
          <a:bodyPr rtlCol="0">
            <a:noAutofit/>
          </a:bodyPr>
          <a:lstStyle/>
          <a:p>
            <a:pPr marL="0" indent="0" rtl="0">
              <a:buNone/>
            </a:pPr>
            <a:r>
              <a:rPr lang="ru-RU" sz="2400" b="1" u="sng" dirty="0">
                <a:solidFill>
                  <a:schemeClr val="tx2">
                    <a:lumMod val="60000"/>
                    <a:lumOff val="40000"/>
                  </a:schemeClr>
                </a:solidFill>
              </a:rPr>
              <a:t>ПРАВИЛЬНО</a:t>
            </a:r>
          </a:p>
          <a:p>
            <a:pPr rtl="0"/>
            <a:r>
              <a:rPr lang="ru-RU" sz="2400" dirty="0"/>
              <a:t>Выбрасывать мусор в специальные контейнеры, урны</a:t>
            </a:r>
          </a:p>
          <a:p>
            <a:pPr rtl="0"/>
            <a:r>
              <a:rPr lang="ru-RU" sz="2400" dirty="0"/>
              <a:t>Проводить субботники </a:t>
            </a:r>
          </a:p>
          <a:p>
            <a:pPr rtl="0"/>
            <a:r>
              <a:rPr lang="ru-RU" sz="2400" dirty="0"/>
              <a:t>Строить заводы </a:t>
            </a:r>
          </a:p>
          <a:p>
            <a:pPr marL="0" indent="0" rtl="0">
              <a:buNone/>
            </a:pPr>
            <a:r>
              <a:rPr lang="ru-RU" sz="2400" dirty="0"/>
              <a:t>по переработке мусора</a:t>
            </a:r>
          </a:p>
        </p:txBody>
      </p:sp>
      <p:sp>
        <p:nvSpPr>
          <p:cNvPr id="2" name="Номер слайда 1">
            <a:extLst>
              <a:ext uri="{FF2B5EF4-FFF2-40B4-BE49-F238E27FC236}">
                <a16:creationId xmlns:a16="http://schemas.microsoft.com/office/drawing/2014/main" id="{4132B1B3-C6FB-4075-BF96-89BEEBC1E9E3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 rtlCol="0"/>
          <a:lstStyle/>
          <a:p>
            <a:pPr rtl="0"/>
            <a:fld id="{D495E168-DA5E-4888-8D8A-92B118324C14}" type="slidenum">
              <a:rPr lang="ru-RU" smtClean="0"/>
              <a:pPr rtl="0"/>
              <a:t>10</a:t>
            </a:fld>
            <a:endParaRPr lang="ru-RU"/>
          </a:p>
        </p:txBody>
      </p:sp>
      <p:pic>
        <p:nvPicPr>
          <p:cNvPr id="15" name="Рисунок 1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83152" y="4106072"/>
            <a:ext cx="2984643" cy="2459916"/>
          </a:xfrm>
          <a:prstGeom prst="rect">
            <a:avLst/>
          </a:prstGeom>
          <a:effectLst>
            <a:glow rad="127000">
              <a:srgbClr val="B8D3E8"/>
            </a:glow>
          </a:effectLst>
        </p:spPr>
      </p:pic>
      <p:pic>
        <p:nvPicPr>
          <p:cNvPr id="16" name="Рисунок 1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807002" y="3092515"/>
            <a:ext cx="4085701" cy="3282393"/>
          </a:xfrm>
          <a:prstGeom prst="rect">
            <a:avLst/>
          </a:prstGeom>
          <a:effectLst>
            <a:glow rad="127000">
              <a:srgbClr val="B8D3E8"/>
            </a:glow>
          </a:effectLst>
        </p:spPr>
      </p:pic>
      <p:pic>
        <p:nvPicPr>
          <p:cNvPr id="2052" name="Picture 4" descr="https://avatars.mds.yandex.net/get-zen_doc/1595469/pub_5dfa8dc7e6e8ef00ad68dabe_5dfa8f1498930900b68ceb47/scale_1200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3088" y="3237254"/>
            <a:ext cx="4130704" cy="2740034"/>
          </a:xfrm>
          <a:prstGeom prst="rect">
            <a:avLst/>
          </a:prstGeom>
          <a:effectLst>
            <a:glow rad="127000">
              <a:srgbClr val="B8D3E8"/>
            </a:glo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76800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омер слайда 1">
            <a:extLst>
              <a:ext uri="{FF2B5EF4-FFF2-40B4-BE49-F238E27FC236}">
                <a16:creationId xmlns:a16="http://schemas.microsoft.com/office/drawing/2014/main" id="{4132B1B3-C6FB-4075-BF96-89BEEBC1E9E3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 rtlCol="0"/>
          <a:lstStyle/>
          <a:p>
            <a:pPr rtl="0"/>
            <a:fld id="{D495E168-DA5E-4888-8D8A-92B118324C14}" type="slidenum">
              <a:rPr lang="ru-RU" smtClean="0"/>
              <a:pPr rtl="0"/>
              <a:t>11</a:t>
            </a:fld>
            <a:endParaRPr lang="ru-RU"/>
          </a:p>
        </p:txBody>
      </p:sp>
      <p:sp>
        <p:nvSpPr>
          <p:cNvPr id="3" name="TextBox 2"/>
          <p:cNvSpPr txBox="1"/>
          <p:nvPr/>
        </p:nvSpPr>
        <p:spPr>
          <a:xfrm>
            <a:off x="2528869" y="1172209"/>
            <a:ext cx="6824312" cy="4271624"/>
          </a:xfrm>
          <a:prstGeom prst="rect">
            <a:avLst/>
          </a:prstGeom>
        </p:spPr>
        <p:txBody>
          <a:bodyPr vert="horz" lIns="0" tIns="45720" rIns="0" bIns="45720" rtlCol="0" anchor="ctr">
            <a:normAutofit/>
          </a:bodyPr>
          <a:lstStyle>
            <a:lvl1pPr algn="ctr">
              <a:lnSpc>
                <a:spcPct val="90000"/>
              </a:lnSpc>
              <a:spcBef>
                <a:spcPct val="0"/>
              </a:spcBef>
              <a:buNone/>
              <a:defRPr sz="5000" b="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ru-RU" sz="3600" dirty="0"/>
          </a:p>
        </p:txBody>
      </p:sp>
      <p:sp>
        <p:nvSpPr>
          <p:cNvPr id="4" name="TextBox 3"/>
          <p:cNvSpPr txBox="1"/>
          <p:nvPr/>
        </p:nvSpPr>
        <p:spPr>
          <a:xfrm>
            <a:off x="466309" y="234719"/>
            <a:ext cx="1180882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>
                <a:solidFill>
                  <a:schemeClr val="bg1"/>
                </a:solidFill>
              </a:rPr>
              <a:t>С начало мы посмотрели мультфильм из серий «</a:t>
            </a:r>
            <a:r>
              <a:rPr lang="ru-RU" sz="2400" dirty="0" err="1">
                <a:solidFill>
                  <a:schemeClr val="bg1"/>
                </a:solidFill>
              </a:rPr>
              <a:t>Смешарики</a:t>
            </a:r>
            <a:r>
              <a:rPr lang="ru-RU" sz="2400" dirty="0">
                <a:solidFill>
                  <a:schemeClr val="bg1"/>
                </a:solidFill>
              </a:rPr>
              <a:t> – </a:t>
            </a:r>
          </a:p>
          <a:p>
            <a:r>
              <a:rPr lang="ru-RU" sz="2400" dirty="0">
                <a:solidFill>
                  <a:schemeClr val="bg1"/>
                </a:solidFill>
              </a:rPr>
              <a:t>Маленькое большое Море» и «Интересные факты о переработке мусора».</a:t>
            </a:r>
          </a:p>
        </p:txBody>
      </p:sp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AFA1FD36-D9DF-45B1-860D-23119D2F8DE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44582" y="1740367"/>
            <a:ext cx="3021036" cy="4028047"/>
          </a:xfrm>
          <a:prstGeom prst="rect">
            <a:avLst/>
          </a:prstGeom>
          <a:effectLst>
            <a:glow rad="101600">
              <a:schemeClr val="accent5">
                <a:satMod val="175000"/>
                <a:alpha val="40000"/>
              </a:schemeClr>
            </a:glow>
          </a:effectLst>
        </p:spPr>
      </p:pic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E4912A11-059F-460F-AB1D-D8B7756EB84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96742" y="1680484"/>
            <a:ext cx="3174070" cy="4232094"/>
          </a:xfrm>
          <a:prstGeom prst="rect">
            <a:avLst/>
          </a:prstGeom>
          <a:effectLst>
            <a:glow rad="101600">
              <a:schemeClr val="accent5">
                <a:satMod val="175000"/>
                <a:alpha val="40000"/>
              </a:schemeClr>
            </a:glow>
          </a:effectLst>
        </p:spPr>
      </p:pic>
      <p:pic>
        <p:nvPicPr>
          <p:cNvPr id="12" name="Рисунок 11">
            <a:extLst>
              <a:ext uri="{FF2B5EF4-FFF2-40B4-BE49-F238E27FC236}">
                <a16:creationId xmlns:a16="http://schemas.microsoft.com/office/drawing/2014/main" id="{77B6DEC4-6CA3-47DF-B3F4-B9AFCEBFD72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421190" y="1611733"/>
            <a:ext cx="3277197" cy="4369596"/>
          </a:xfrm>
          <a:prstGeom prst="rect">
            <a:avLst/>
          </a:prstGeom>
          <a:effectLst>
            <a:glow rad="101600">
              <a:schemeClr val="accent5">
                <a:satMod val="175000"/>
                <a:alpha val="40000"/>
              </a:schemeClr>
            </a:glow>
          </a:effectLst>
        </p:spPr>
      </p:pic>
    </p:spTree>
    <p:extLst>
      <p:ext uri="{BB962C8B-B14F-4D97-AF65-F5344CB8AC3E}">
        <p14:creationId xmlns:p14="http://schemas.microsoft.com/office/powerpoint/2010/main" val="5887645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7" presetClass="entr" presetSubtype="0" fill="hold" grpId="1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10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3" grpId="1"/>
    </p:bldLst>
  </p:timing>
</p:sld>
</file>

<file path=ppt/slides/slide12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омер слайда 1">
            <a:extLst>
              <a:ext uri="{FF2B5EF4-FFF2-40B4-BE49-F238E27FC236}">
                <a16:creationId xmlns:a16="http://schemas.microsoft.com/office/drawing/2014/main" id="{92973122-486C-4DB2-A66F-403C93A06E65}"/>
              </a:ext>
            </a:extLst>
          </p:cNvPr>
          <p:cNvSpPr>
            <a:spLocks noGrp="1"/>
          </p:cNvSpPr>
          <p:nvPr>
            <p:ph idx="10" sz="quarter" type="sldNum"/>
          </p:nvPr>
        </p:nvSpPr>
        <p:spPr/>
        <p:txBody>
          <a:bodyPr/>
          <a:lstStyle/>
          <a:p>
            <a:pPr rtl="0"/>
            <a:fld id="{D495E168-DA5E-4888-8D8A-92B118324C14}" type="slidenum">
              <a:rPr lang="ru-RU" noProof="0" smtClean="0"/>
              <a:pPr rtl="0"/>
              <a:t>12</a:t>
            </a:fld>
            <a:endParaRPr lang="ru-RU" noProof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8D270C7B-2B16-458F-AB1B-020B9C39AA45}"/>
              </a:ext>
            </a:extLst>
          </p:cNvPr>
          <p:cNvSpPr txBox="1"/>
          <p:nvPr/>
        </p:nvSpPr>
        <p:spPr>
          <a:xfrm>
            <a:off x="914400" y="374391"/>
            <a:ext cx="10241280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dirty="0" lang="ru-RU" sz="2400">
                <a:solidFill>
                  <a:schemeClr val="bg1"/>
                </a:solidFill>
              </a:rPr>
              <a:t>После этого мы нарисовали рисунки как люди  загрязняют природу.   </a:t>
            </a:r>
          </a:p>
          <a:p>
            <a:r>
              <a:rPr dirty="0" lang="ru-RU" sz="2400">
                <a:solidFill>
                  <a:schemeClr val="bg1"/>
                </a:solidFill>
              </a:rPr>
              <a:t>Вместе  с родителями принимали участие в конкуре рисунков по экологии.</a:t>
            </a:r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1C14CA47-EEB9-4067-8673-522E653E2239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r="13"/>
          <a:stretch/>
        </p:blipFill>
        <p:spPr>
          <a:xfrm rot="16200000">
            <a:off x="1592254" y="751477"/>
            <a:ext cx="3596641" cy="5960292"/>
          </a:xfrm>
          <a:prstGeom prst="rect">
            <a:avLst/>
          </a:prstGeom>
          <a:effectLst>
            <a:glow rad="101600">
              <a:schemeClr val="accent5">
                <a:satMod val="175000"/>
                <a:alpha val="40000"/>
              </a:schemeClr>
            </a:glow>
          </a:effectLst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1596BF1F-C79D-46DA-8600-24727A9B3C65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b="8"/>
          <a:stretch/>
        </p:blipFill>
        <p:spPr>
          <a:xfrm>
            <a:off x="7268936" y="1660483"/>
            <a:ext cx="4052207" cy="4236563"/>
          </a:xfrm>
          <a:prstGeom prst="rect">
            <a:avLst/>
          </a:prstGeom>
          <a:effectLst>
            <a:glow rad="101600">
              <a:schemeClr val="accent5">
                <a:satMod val="175000"/>
                <a:alpha val="40000"/>
              </a:schemeClr>
            </a:glow>
          </a:effectLst>
        </p:spPr>
      </p:pic>
    </p:spTree>
    <p:extLst>
      <p:ext uri="{BB962C8B-B14F-4D97-AF65-F5344CB8AC3E}">
        <p14:creationId xmlns:p14="http://schemas.microsoft.com/office/powerpoint/2010/main" val="52039065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омер слайда 1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rtl="0"/>
            <a:fld id="{D495E168-DA5E-4888-8D8A-92B118324C14}" type="slidenum">
              <a:rPr lang="ru-RU" noProof="0" smtClean="0"/>
              <a:pPr rtl="0"/>
              <a:t>13</a:t>
            </a:fld>
            <a:endParaRPr lang="ru-RU" noProof="0"/>
          </a:p>
        </p:txBody>
      </p:sp>
      <p:sp>
        <p:nvSpPr>
          <p:cNvPr id="9" name="Заголовок 8"/>
          <p:cNvSpPr>
            <a:spLocks noGrp="1"/>
          </p:cNvSpPr>
          <p:nvPr>
            <p:ph type="title"/>
          </p:nvPr>
        </p:nvSpPr>
        <p:spPr>
          <a:xfrm>
            <a:off x="1596501" y="891936"/>
            <a:ext cx="10515600" cy="1325563"/>
          </a:xfrm>
        </p:spPr>
        <p:txBody>
          <a:bodyPr>
            <a:normAutofit fontScale="90000"/>
          </a:bodyPr>
          <a:lstStyle/>
          <a:p>
            <a:r>
              <a:rPr lang="ru-RU" sz="3600" dirty="0"/>
              <a:t>У себя в группе мы учимся сортировать мусор.</a:t>
            </a:r>
            <a:br>
              <a:rPr lang="ru-RU" sz="3600" dirty="0"/>
            </a:br>
            <a:r>
              <a:rPr lang="ru-RU" sz="3600" dirty="0"/>
              <a:t>Для этого мы сделали специальные контейнеры.</a:t>
            </a:r>
            <a:br>
              <a:rPr lang="ru-RU" sz="3600" dirty="0"/>
            </a:br>
            <a:r>
              <a:rPr lang="ru-RU" sz="3600" dirty="0"/>
              <a:t/>
            </a:r>
            <a:br>
              <a:rPr lang="ru-RU" sz="3600" dirty="0"/>
            </a:br>
            <a:r>
              <a:rPr lang="ru-RU" sz="3600" dirty="0"/>
              <a:t>Когда они будут полными мы их отвезем </a:t>
            </a:r>
            <a:br>
              <a:rPr lang="ru-RU" sz="3600" dirty="0"/>
            </a:br>
            <a:r>
              <a:rPr lang="ru-RU" sz="3600" dirty="0"/>
              <a:t>в приёмные пункты.</a:t>
            </a:r>
            <a:r>
              <a:rPr lang="ru-RU" dirty="0"/>
              <a:t> </a:t>
            </a:r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7932" y="267085"/>
            <a:ext cx="1725908" cy="1774779"/>
          </a:xfrm>
          <a:prstGeom prst="rect">
            <a:avLst/>
          </a:prstGeom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6127" y="3047259"/>
            <a:ext cx="4775201" cy="3581401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>
            <a:glow rad="139700">
              <a:schemeClr val="accent5">
                <a:satMod val="175000"/>
                <a:alpha val="40000"/>
              </a:schemeClr>
            </a:glo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90673" y="3047259"/>
            <a:ext cx="4775200" cy="3581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glow rad="101600">
              <a:schemeClr val="accent5">
                <a:satMod val="175000"/>
                <a:alpha val="40000"/>
              </a:schemeClr>
            </a:glo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602810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омер слайда 1">
            <a:extLst>
              <a:ext uri="{FF2B5EF4-FFF2-40B4-BE49-F238E27FC236}">
                <a16:creationId xmlns:a16="http://schemas.microsoft.com/office/drawing/2014/main" id="{4132B1B3-C6FB-4075-BF96-89BEEBC1E9E3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 rtlCol="0"/>
          <a:lstStyle/>
          <a:p>
            <a:pPr rtl="0"/>
            <a:fld id="{D495E168-DA5E-4888-8D8A-92B118324C14}" type="slidenum">
              <a:rPr lang="ru-RU" smtClean="0"/>
              <a:pPr rtl="0"/>
              <a:t>14</a:t>
            </a:fld>
            <a:endParaRPr lang="ru-RU"/>
          </a:p>
        </p:txBody>
      </p:sp>
      <p:sp>
        <p:nvSpPr>
          <p:cNvPr id="3" name="TextBox 2"/>
          <p:cNvSpPr txBox="1"/>
          <p:nvPr/>
        </p:nvSpPr>
        <p:spPr>
          <a:xfrm>
            <a:off x="414059" y="849146"/>
            <a:ext cx="5225143" cy="501405"/>
          </a:xfrm>
          <a:prstGeom prst="rect">
            <a:avLst/>
          </a:prstGeom>
        </p:spPr>
        <p:txBody>
          <a:bodyPr vert="horz" lIns="0" tIns="45720" rIns="0" bIns="45720" rtlCol="0" anchor="ctr">
            <a:normAutofit fontScale="25000" lnSpcReduction="20000"/>
          </a:bodyPr>
          <a:lstStyle>
            <a:lvl1pPr algn="ctr">
              <a:lnSpc>
                <a:spcPct val="90000"/>
              </a:lnSpc>
              <a:spcBef>
                <a:spcPct val="0"/>
              </a:spcBef>
              <a:buNone/>
              <a:defRPr sz="5000" b="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ru-RU" sz="9600" dirty="0"/>
              <a:t>Мы с папой ездили в приемный пункт </a:t>
            </a:r>
          </a:p>
          <a:p>
            <a:pPr algn="l"/>
            <a:r>
              <a:rPr lang="ru-RU" sz="9600" dirty="0"/>
              <a:t>и сдавали макулатуру.</a:t>
            </a:r>
          </a:p>
          <a:p>
            <a:endParaRPr lang="ru-RU" sz="3600" dirty="0"/>
          </a:p>
          <a:p>
            <a:endParaRPr lang="ru-RU" sz="3600" dirty="0"/>
          </a:p>
          <a:p>
            <a:endParaRPr lang="ru-RU" sz="3600" dirty="0"/>
          </a:p>
          <a:p>
            <a:endParaRPr lang="ru-RU" sz="3600" dirty="0"/>
          </a:p>
          <a:p>
            <a:endParaRPr lang="ru-RU" sz="3600" dirty="0"/>
          </a:p>
          <a:p>
            <a:endParaRPr lang="ru-RU" sz="3600" dirty="0"/>
          </a:p>
          <a:p>
            <a:r>
              <a:rPr lang="ru-RU" sz="2400" dirty="0"/>
              <a:t>                                        </a:t>
            </a: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D80CAB59-5297-4D88-86F6-2EC5434A914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79565" y="1278706"/>
            <a:ext cx="3701143" cy="4934858"/>
          </a:xfrm>
          <a:prstGeom prst="rect">
            <a:avLst/>
          </a:prstGeom>
          <a:effectLst>
            <a:glow rad="101600">
              <a:schemeClr val="accent5">
                <a:satMod val="175000"/>
                <a:alpha val="40000"/>
              </a:schemeClr>
            </a:glow>
          </a:effectLst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918B79D4-7FD4-466B-9528-9D530A57E9C4}"/>
              </a:ext>
            </a:extLst>
          </p:cNvPr>
          <p:cNvSpPr txBox="1"/>
          <p:nvPr/>
        </p:nvSpPr>
        <p:spPr>
          <a:xfrm>
            <a:off x="7219407" y="387481"/>
            <a:ext cx="4336868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2400" dirty="0">
                <a:solidFill>
                  <a:schemeClr val="bg1"/>
                </a:solidFill>
                <a:latin typeface="+mj-lt"/>
              </a:rPr>
              <a:t>А в школе сдавали крышки. </a:t>
            </a:r>
          </a:p>
        </p:txBody>
      </p:sp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CCDBAC9D-77FB-4F0D-A8E5-D126A9098C1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120890" y="1193799"/>
            <a:ext cx="3764824" cy="5019765"/>
          </a:xfrm>
          <a:prstGeom prst="rect">
            <a:avLst/>
          </a:prstGeom>
          <a:effectLst>
            <a:glow rad="101600">
              <a:schemeClr val="accent5">
                <a:satMod val="175000"/>
                <a:alpha val="40000"/>
              </a:schemeClr>
            </a:glow>
          </a:effectLst>
        </p:spPr>
      </p:pic>
    </p:spTree>
    <p:extLst>
      <p:ext uri="{BB962C8B-B14F-4D97-AF65-F5344CB8AC3E}">
        <p14:creationId xmlns:p14="http://schemas.microsoft.com/office/powerpoint/2010/main" val="30003191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7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3" grpId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омер слайда 1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rtl="0"/>
            <a:fld id="{D495E168-DA5E-4888-8D8A-92B118324C14}" type="slidenum">
              <a:rPr lang="ru-RU" noProof="0" smtClean="0"/>
              <a:pPr rtl="0"/>
              <a:t>15</a:t>
            </a:fld>
            <a:endParaRPr lang="ru-RU" noProof="0"/>
          </a:p>
        </p:txBody>
      </p:sp>
      <p:sp>
        <p:nvSpPr>
          <p:cNvPr id="6" name="TextBox 5"/>
          <p:cNvSpPr txBox="1"/>
          <p:nvPr/>
        </p:nvSpPr>
        <p:spPr>
          <a:xfrm>
            <a:off x="1796841" y="214775"/>
            <a:ext cx="1174786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>
                <a:solidFill>
                  <a:schemeClr val="bg1"/>
                </a:solidFill>
              </a:rPr>
              <a:t>А из приемных пунктов весь мусор отправят на переработку. </a:t>
            </a:r>
          </a:p>
          <a:p>
            <a:r>
              <a:rPr lang="ru-RU" sz="2400" dirty="0">
                <a:solidFill>
                  <a:schemeClr val="bg1"/>
                </a:solidFill>
              </a:rPr>
              <a:t>При переработке мусора мы сохраняем природные ресурсы. </a:t>
            </a:r>
          </a:p>
          <a:p>
            <a:r>
              <a:rPr lang="ru-RU" sz="2400" dirty="0">
                <a:solidFill>
                  <a:schemeClr val="bg1"/>
                </a:solidFill>
              </a:rPr>
              <a:t>А самое важное сохраняем нашу природу.</a:t>
            </a:r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D4E32887-0C1D-42A1-9AC9-C6972E4E65E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64626" y="1768729"/>
            <a:ext cx="6062748" cy="4274331"/>
          </a:xfrm>
          <a:prstGeom prst="rect">
            <a:avLst/>
          </a:prstGeom>
          <a:effectLst>
            <a:glow rad="101600">
              <a:schemeClr val="accent5">
                <a:satMod val="175000"/>
                <a:alpha val="40000"/>
              </a:schemeClr>
            </a:glow>
          </a:effectLst>
        </p:spPr>
      </p:pic>
    </p:spTree>
    <p:extLst>
      <p:ext uri="{BB962C8B-B14F-4D97-AF65-F5344CB8AC3E}">
        <p14:creationId xmlns:p14="http://schemas.microsoft.com/office/powerpoint/2010/main" val="83408854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омер слайда 1">
            <a:extLst>
              <a:ext uri="{FF2B5EF4-FFF2-40B4-BE49-F238E27FC236}">
                <a16:creationId xmlns:a16="http://schemas.microsoft.com/office/drawing/2014/main" id="{101F33CF-11F7-423C-8F65-C1E0B53C784E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rtl="0"/>
            <a:fld id="{D495E168-DA5E-4888-8D8A-92B118324C14}" type="slidenum">
              <a:rPr lang="ru-RU" noProof="0" smtClean="0"/>
              <a:pPr rtl="0"/>
              <a:t>16</a:t>
            </a:fld>
            <a:endParaRPr lang="ru-RU" noProof="0"/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E7FBBE71-817C-4CE7-B2B6-F46B4C7F989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595429" y="3242193"/>
            <a:ext cx="4316342" cy="2962913"/>
          </a:xfrm>
          <a:prstGeom prst="rect">
            <a:avLst/>
          </a:prstGeom>
          <a:effectLst>
            <a:glow rad="101600">
              <a:schemeClr val="accent5">
                <a:satMod val="175000"/>
                <a:alpha val="40000"/>
              </a:schemeClr>
            </a:glow>
          </a:effectLst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0C0FF277-2BF9-4851-9C27-D385783BE98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7373" y="954313"/>
            <a:ext cx="3454398" cy="3518487"/>
          </a:xfrm>
          <a:prstGeom prst="rect">
            <a:avLst/>
          </a:prstGeom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A93FAAB0-905C-4CF1-9689-F92EC8ED54D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081557" y="1541473"/>
            <a:ext cx="3264086" cy="3775054"/>
          </a:xfrm>
          <a:prstGeom prst="rect">
            <a:avLst/>
          </a:prstGeom>
          <a:effectLst>
            <a:glow rad="101600">
              <a:schemeClr val="accent5">
                <a:satMod val="175000"/>
                <a:alpha val="40000"/>
              </a:schemeClr>
            </a:glow>
          </a:effectLst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9EE92EDC-9A06-46F3-AAF1-1A151B8EFCF4}"/>
              </a:ext>
            </a:extLst>
          </p:cNvPr>
          <p:cNvSpPr txBox="1"/>
          <p:nvPr/>
        </p:nvSpPr>
        <p:spPr>
          <a:xfrm>
            <a:off x="4153987" y="4400485"/>
            <a:ext cx="6096000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b="1" dirty="0">
                <a:solidFill>
                  <a:schemeClr val="bg1"/>
                </a:solidFill>
              </a:rPr>
              <a:t>Акция «Крышечки добра»</a:t>
            </a:r>
          </a:p>
          <a:p>
            <a:r>
              <a:rPr lang="ru-RU" b="1" dirty="0">
                <a:solidFill>
                  <a:schemeClr val="bg1"/>
                </a:solidFill>
              </a:rPr>
              <a:t>Спасает жизнь больных детей. 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5B17E9DF-2594-4CB1-8D62-06ED83ADC202}"/>
              </a:ext>
            </a:extLst>
          </p:cNvPr>
          <p:cNvSpPr txBox="1"/>
          <p:nvPr/>
        </p:nvSpPr>
        <p:spPr>
          <a:xfrm>
            <a:off x="4963886" y="170998"/>
            <a:ext cx="2002972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3600" b="1" dirty="0">
                <a:solidFill>
                  <a:schemeClr val="bg1"/>
                </a:solidFill>
              </a:rPr>
              <a:t>Девиз:</a:t>
            </a:r>
            <a:r>
              <a:rPr lang="ru-RU" b="1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37274370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омер слайда 1">
            <a:extLst>
              <a:ext uri="{FF2B5EF4-FFF2-40B4-BE49-F238E27FC236}">
                <a16:creationId xmlns:a16="http://schemas.microsoft.com/office/drawing/2014/main" id="{4132B1B3-C6FB-4075-BF96-89BEEBC1E9E3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 rtlCol="0"/>
          <a:lstStyle/>
          <a:p>
            <a:pPr rtl="0"/>
            <a:fld id="{D495E168-DA5E-4888-8D8A-92B118324C14}" type="slidenum">
              <a:rPr lang="ru-RU" smtClean="0"/>
              <a:pPr rtl="0"/>
              <a:t>17</a:t>
            </a:fld>
            <a:endParaRPr lang="ru-RU"/>
          </a:p>
        </p:txBody>
      </p:sp>
      <p:sp>
        <p:nvSpPr>
          <p:cNvPr id="3" name="TextBox 2"/>
          <p:cNvSpPr txBox="1"/>
          <p:nvPr/>
        </p:nvSpPr>
        <p:spPr>
          <a:xfrm>
            <a:off x="1258953" y="-55637"/>
            <a:ext cx="9124651" cy="1621364"/>
          </a:xfrm>
          <a:prstGeom prst="rect">
            <a:avLst/>
          </a:prstGeom>
        </p:spPr>
        <p:txBody>
          <a:bodyPr vert="horz" lIns="0" tIns="45720" rIns="0" bIns="45720" rtlCol="0" anchor="ctr">
            <a:normAutofit/>
          </a:bodyPr>
          <a:lstStyle>
            <a:lvl1pPr algn="ctr">
              <a:lnSpc>
                <a:spcPct val="90000"/>
              </a:lnSpc>
              <a:spcBef>
                <a:spcPct val="0"/>
              </a:spcBef>
              <a:buNone/>
              <a:defRPr sz="5000" b="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2400" dirty="0"/>
              <a:t>Творческое решение проблемы  мусора (втора жизнь).  </a:t>
            </a:r>
          </a:p>
          <a:p>
            <a:r>
              <a:rPr lang="ru-RU" sz="2400" dirty="0"/>
              <a:t>Из мусора можно сделать поделки.</a:t>
            </a:r>
          </a:p>
          <a:p>
            <a:r>
              <a:rPr lang="ru-RU" sz="2400" dirty="0"/>
              <a:t>Мы сделали кормушку для птиц и «Королеву конфет».</a:t>
            </a: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1672" y="1294488"/>
            <a:ext cx="2656798" cy="3542398"/>
          </a:xfrm>
          <a:prstGeom prst="rect">
            <a:avLst/>
          </a:prstGeom>
          <a:noFill/>
          <a:ln>
            <a:noFill/>
          </a:ln>
          <a:effectLst>
            <a:glow rad="101600">
              <a:schemeClr val="accent5">
                <a:satMod val="175000"/>
                <a:alpha val="40000"/>
              </a:schemeClr>
            </a:glo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09257" y="2347343"/>
            <a:ext cx="3117670" cy="4156893"/>
          </a:xfrm>
          <a:prstGeom prst="rect">
            <a:avLst/>
          </a:prstGeom>
          <a:noFill/>
          <a:ln>
            <a:noFill/>
          </a:ln>
          <a:effectLst>
            <a:glow rad="101600">
              <a:schemeClr val="accent5">
                <a:satMod val="175000"/>
                <a:alpha val="40000"/>
              </a:schemeClr>
            </a:glo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2CC5BE8C-9933-419F-A169-F809AFCAF9F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941881" y="1480648"/>
            <a:ext cx="4226769" cy="3170077"/>
          </a:xfrm>
          <a:prstGeom prst="rect">
            <a:avLst/>
          </a:prstGeom>
          <a:effectLst>
            <a:glow rad="101600">
              <a:schemeClr val="accent5">
                <a:satMod val="175000"/>
                <a:alpha val="40000"/>
              </a:schemeClr>
            </a:glow>
          </a:effectLst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55B1A89D-C22D-4650-8132-B3915F061AE1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206365" y="3559628"/>
            <a:ext cx="2354478" cy="30752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38668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7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3" grpId="1"/>
    </p:bldLst>
  </p:timing>
</p:sld>
</file>

<file path=ppt/slides/slide18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омер слайда 1"/>
          <p:cNvSpPr>
            <a:spLocks noGrp="1"/>
          </p:cNvSpPr>
          <p:nvPr>
            <p:ph idx="10" sz="quarter" type="sldNum"/>
          </p:nvPr>
        </p:nvSpPr>
        <p:spPr/>
        <p:txBody>
          <a:bodyPr/>
          <a:lstStyle/>
          <a:p>
            <a:pPr rtl="0"/>
            <a:fld id="{D495E168-DA5E-4888-8D8A-92B118324C14}" type="slidenum">
              <a:rPr lang="ru-RU" noProof="0" smtClean="0"/>
              <a:pPr rtl="0"/>
              <a:t>18</a:t>
            </a:fld>
            <a:endParaRPr lang="ru-RU" noProof="0"/>
          </a:p>
        </p:txBody>
      </p:sp>
      <p:sp>
        <p:nvSpPr>
          <p:cNvPr id="6" name="TextBox 5"/>
          <p:cNvSpPr txBox="1"/>
          <p:nvPr/>
        </p:nvSpPr>
        <p:spPr>
          <a:xfrm>
            <a:off x="337601" y="239350"/>
            <a:ext cx="5623847" cy="400110"/>
          </a:xfrm>
          <a:prstGeom prst="rect">
            <a:avLst/>
          </a:prstGeom>
          <a:noFill/>
        </p:spPr>
        <p:txBody>
          <a:bodyPr rtlCol="0" wrap="none">
            <a:spAutoFit/>
          </a:bodyPr>
          <a:lstStyle/>
          <a:p>
            <a:r>
              <a:rPr dirty="0" lang="ru-RU" sz="2000">
                <a:solidFill>
                  <a:schemeClr val="bg1"/>
                </a:solidFill>
              </a:rPr>
              <a:t>Вместе  с родителями сделали поделки для елки. </a:t>
            </a:r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8544A4D5-C680-4DBE-8EAF-0EA31C20A43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7601" y="1101057"/>
            <a:ext cx="3930597" cy="5240796"/>
          </a:xfrm>
          <a:prstGeom prst="rect">
            <a:avLst/>
          </a:prstGeom>
          <a:effectLst>
            <a:glow rad="101600">
              <a:schemeClr val="accent5">
                <a:satMod val="175000"/>
                <a:alpha val="40000"/>
              </a:schemeClr>
            </a:glow>
          </a:effectLst>
        </p:spPr>
      </p:pic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88DF1601-74B0-4FAE-98E3-B401503CF2B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040846" y="1416083"/>
            <a:ext cx="4270439" cy="3202829"/>
          </a:xfrm>
          <a:prstGeom prst="rect">
            <a:avLst/>
          </a:prstGeom>
          <a:effectLst>
            <a:glow rad="101600">
              <a:schemeClr val="accent5">
                <a:satMod val="175000"/>
                <a:alpha val="40000"/>
              </a:schemeClr>
            </a:glow>
          </a:effectLst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BC2B8AE7-2F00-48B8-A5D3-4511EDAF54E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502677" y="915529"/>
            <a:ext cx="3438188" cy="2578641"/>
          </a:xfrm>
          <a:prstGeom prst="rect">
            <a:avLst/>
          </a:prstGeom>
          <a:effectLst>
            <a:glow rad="101600">
              <a:schemeClr val="accent5">
                <a:satMod val="175000"/>
                <a:alpha val="40000"/>
              </a:schemeClr>
            </a:glow>
          </a:effectLst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A5DCB2ED-D151-43A3-B47F-7BA9923B3378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b="-45"/>
          <a:stretch/>
        </p:blipFill>
        <p:spPr>
          <a:xfrm>
            <a:off x="7923802" y="3324345"/>
            <a:ext cx="3050721" cy="3322320"/>
          </a:xfrm>
          <a:prstGeom prst="rect">
            <a:avLst/>
          </a:prstGeom>
          <a:effectLst>
            <a:glow rad="101600">
              <a:schemeClr val="accent5">
                <a:satMod val="175000"/>
                <a:alpha val="40000"/>
              </a:schemeClr>
            </a:glow>
          </a:effectLst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2F482D7B-39B8-4DB9-BD1F-4F07E83D95CB}"/>
              </a:ext>
            </a:extLst>
          </p:cNvPr>
          <p:cNvSpPr txBox="1"/>
          <p:nvPr/>
        </p:nvSpPr>
        <p:spPr>
          <a:xfrm>
            <a:off x="4166771" y="694135"/>
            <a:ext cx="4407899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dirty="0" lang="ru-RU" sz="2000">
                <a:solidFill>
                  <a:schemeClr val="bg1"/>
                </a:solidFill>
              </a:rPr>
              <a:t>Собрали альбом  лекарственных трав. 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D8A81D73-F49C-478D-876C-5481D53BF936}"/>
              </a:ext>
            </a:extLst>
          </p:cNvPr>
          <p:cNvSpPr txBox="1"/>
          <p:nvPr/>
        </p:nvSpPr>
        <p:spPr>
          <a:xfrm>
            <a:off x="8224199" y="108009"/>
            <a:ext cx="4438063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dirty="0" lang="ru-RU" sz="2000">
                <a:solidFill>
                  <a:schemeClr val="bg1"/>
                </a:solidFill>
              </a:rPr>
              <a:t>А маленькие крышки используем </a:t>
            </a:r>
          </a:p>
          <a:p>
            <a:r>
              <a:rPr dirty="0" lang="ru-RU" sz="2000">
                <a:solidFill>
                  <a:schemeClr val="bg1"/>
                </a:solidFill>
              </a:rPr>
              <a:t>для пальчиковой гимнастики.</a:t>
            </a:r>
          </a:p>
        </p:txBody>
      </p:sp>
    </p:spTree>
    <p:extLst>
      <p:ext uri="{BB962C8B-B14F-4D97-AF65-F5344CB8AC3E}">
        <p14:creationId xmlns:p14="http://schemas.microsoft.com/office/powerpoint/2010/main" val="3310510925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Заголовок 8">
            <a:extLst>
              <a:ext uri="{FF2B5EF4-FFF2-40B4-BE49-F238E27FC236}">
                <a16:creationId xmlns:a16="http://schemas.microsoft.com/office/drawing/2014/main" id="{E1BA9B4B-C586-4B6B-8142-E49AC2D37AD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037148" y="739516"/>
            <a:ext cx="4300583" cy="452923"/>
          </a:xfrm>
        </p:spPr>
        <p:txBody>
          <a:bodyPr rtlCol="0">
            <a:normAutofit fontScale="90000"/>
          </a:bodyPr>
          <a:lstStyle/>
          <a:p>
            <a:r>
              <a:rPr lang="ru-RU" sz="3600" dirty="0"/>
              <a:t>Мы провели опыты.</a:t>
            </a:r>
            <a:br>
              <a:rPr lang="ru-RU" sz="3600" dirty="0"/>
            </a:br>
            <a:r>
              <a:rPr lang="ru-RU" sz="2700" dirty="0"/>
              <a:t> </a:t>
            </a:r>
            <a:br>
              <a:rPr lang="ru-RU" sz="2700" dirty="0"/>
            </a:br>
            <a:r>
              <a:rPr lang="ru-RU" dirty="0"/>
              <a:t> </a:t>
            </a:r>
          </a:p>
        </p:txBody>
      </p:sp>
      <p:sp>
        <p:nvSpPr>
          <p:cNvPr id="2" name="Номер слайда 1">
            <a:extLst>
              <a:ext uri="{FF2B5EF4-FFF2-40B4-BE49-F238E27FC236}">
                <a16:creationId xmlns:a16="http://schemas.microsoft.com/office/drawing/2014/main" id="{4132B1B3-C6FB-4075-BF96-89BEEBC1E9E3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 rtlCol="0"/>
          <a:lstStyle/>
          <a:p>
            <a:pPr rtl="0"/>
            <a:fld id="{D495E168-DA5E-4888-8D8A-92B118324C14}" type="slidenum">
              <a:rPr lang="ru-RU" smtClean="0"/>
              <a:pPr rtl="0"/>
              <a:t>19</a:t>
            </a:fld>
            <a:endParaRPr lang="ru-RU"/>
          </a:p>
        </p:txBody>
      </p:sp>
      <p:pic>
        <p:nvPicPr>
          <p:cNvPr id="4098" name="Picture 2" descr="C:\Users\bogda\Desktop\ЭКОЛОГИЧЕСКИЙ ПРОЕКТ МУСОР\WhatsApp Image 2021-11-26 at 10.17.12.jpe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10173" y="1939845"/>
            <a:ext cx="3494306" cy="4659075"/>
          </a:xfrm>
          <a:prstGeom prst="rect">
            <a:avLst/>
          </a:prstGeom>
          <a:noFill/>
          <a:effectLst>
            <a:glow rad="101600">
              <a:schemeClr val="accent5">
                <a:satMod val="175000"/>
                <a:alpha val="40000"/>
              </a:schemeClr>
            </a:glo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9" name="Picture 3" descr="C:\Users\bogda\Desktop\ЭКОЛОГИЧЕСКИЙ ПРОЕКТ МУСОР\WhatsApp Image 2021-11-26 at 10.16.39.jpe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750" y="2156084"/>
            <a:ext cx="5283200" cy="3962400"/>
          </a:xfrm>
          <a:prstGeom prst="rect">
            <a:avLst/>
          </a:prstGeom>
          <a:noFill/>
          <a:effectLst>
            <a:glow rad="101600">
              <a:schemeClr val="accent5">
                <a:satMod val="175000"/>
                <a:alpha val="40000"/>
              </a:schemeClr>
            </a:glo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F0F14299-E25B-4F6A-B420-6BA73FCB1EB8}"/>
              </a:ext>
            </a:extLst>
          </p:cNvPr>
          <p:cNvSpPr txBox="1"/>
          <p:nvPr/>
        </p:nvSpPr>
        <p:spPr>
          <a:xfrm>
            <a:off x="879566" y="764929"/>
            <a:ext cx="1104646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>
                <a:solidFill>
                  <a:schemeClr val="bg1"/>
                </a:solidFill>
              </a:rPr>
              <a:t>Мы закопали остатки от яблок и яичную скорлупу в почву.</a:t>
            </a:r>
            <a:br>
              <a:rPr lang="ru-RU" sz="2400" dirty="0">
                <a:solidFill>
                  <a:schemeClr val="bg1"/>
                </a:solidFill>
              </a:rPr>
            </a:br>
            <a:r>
              <a:rPr lang="ru-RU" sz="2400" dirty="0">
                <a:solidFill>
                  <a:schemeClr val="bg1"/>
                </a:solidFill>
              </a:rPr>
              <a:t>Мы принесли пользу для почвы мы её удобрили.</a:t>
            </a:r>
            <a:br>
              <a:rPr lang="ru-RU" sz="2400" dirty="0">
                <a:solidFill>
                  <a:schemeClr val="bg1"/>
                </a:solidFill>
              </a:rPr>
            </a:br>
            <a:r>
              <a:rPr lang="ru-RU" sz="2400" dirty="0">
                <a:solidFill>
                  <a:schemeClr val="bg1"/>
                </a:solidFill>
              </a:rPr>
              <a:t>Весной мы посмотрим, что произойдет с остатками яблок и скорлупы.</a:t>
            </a:r>
          </a:p>
        </p:txBody>
      </p:sp>
    </p:spTree>
    <p:extLst>
      <p:ext uri="{BB962C8B-B14F-4D97-AF65-F5344CB8AC3E}">
        <p14:creationId xmlns:p14="http://schemas.microsoft.com/office/powerpoint/2010/main" val="1935648582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омер слайда 1">
            <a:extLst>
              <a:ext uri="{FF2B5EF4-FFF2-40B4-BE49-F238E27FC236}">
                <a16:creationId xmlns:a16="http://schemas.microsoft.com/office/drawing/2014/main" id="{4132B1B3-C6FB-4075-BF96-89BEEBC1E9E3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 rtlCol="0"/>
          <a:lstStyle/>
          <a:p>
            <a:pPr rtl="0"/>
            <a:fld id="{D495E168-DA5E-4888-8D8A-92B118324C14}" type="slidenum">
              <a:rPr lang="ru-RU" smtClean="0"/>
              <a:pPr rtl="0"/>
              <a:t>20</a:t>
            </a:fld>
            <a:endParaRPr lang="ru-RU"/>
          </a:p>
        </p:txBody>
      </p:sp>
      <p:sp>
        <p:nvSpPr>
          <p:cNvPr id="3" name="TextBox 2"/>
          <p:cNvSpPr txBox="1"/>
          <p:nvPr/>
        </p:nvSpPr>
        <p:spPr>
          <a:xfrm>
            <a:off x="2254549" y="186689"/>
            <a:ext cx="7923492" cy="1400175"/>
          </a:xfrm>
          <a:prstGeom prst="rect">
            <a:avLst/>
          </a:prstGeom>
        </p:spPr>
        <p:txBody>
          <a:bodyPr vert="horz" lIns="0" tIns="45720" rIns="0" bIns="45720" rtlCol="0" anchor="ctr">
            <a:normAutofit/>
          </a:bodyPr>
          <a:lstStyle>
            <a:lvl1pPr algn="ctr">
              <a:lnSpc>
                <a:spcPct val="90000"/>
              </a:lnSpc>
              <a:spcBef>
                <a:spcPct val="0"/>
              </a:spcBef>
              <a:buNone/>
              <a:defRPr sz="5000" b="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3200" dirty="0"/>
              <a:t>Ещё мы провели опыт с бумагой.</a:t>
            </a:r>
          </a:p>
          <a:p>
            <a:r>
              <a:rPr lang="ru-RU" sz="3200" dirty="0"/>
              <a:t>Как из грязной получить чистую бумагу.</a:t>
            </a:r>
          </a:p>
        </p:txBody>
      </p:sp>
      <p:pic>
        <p:nvPicPr>
          <p:cNvPr id="5122" name="Picture 2" descr="C:\Users\bogda\Desktop\ЭКОЛОГИЧЕСКИЙ ПРОЕКТ МУСОР\WhatsApp Image 2021-11-26 at 10.14.14.jpe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3854" y="1895932"/>
            <a:ext cx="3292143" cy="4389524"/>
          </a:xfrm>
          <a:prstGeom prst="rect">
            <a:avLst/>
          </a:prstGeom>
          <a:noFill/>
          <a:effectLst>
            <a:glow rad="101600">
              <a:schemeClr val="accent5">
                <a:satMod val="175000"/>
                <a:alpha val="40000"/>
              </a:schemeClr>
            </a:glo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3" name="Picture 3" descr="C:\Users\bogda\Desktop\ЭКОЛОГИЧЕСКИЙ ПРОЕКТ МУСОР\WhatsApp Image 2021-11-26 at 10.13.56.jpe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0375" y="1586864"/>
            <a:ext cx="3291840" cy="4389120"/>
          </a:xfrm>
          <a:prstGeom prst="rect">
            <a:avLst/>
          </a:prstGeom>
          <a:noFill/>
          <a:effectLst>
            <a:glow rad="101600">
              <a:schemeClr val="accent5">
                <a:satMod val="175000"/>
                <a:alpha val="40000"/>
              </a:schemeClr>
            </a:glo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4" name="Picture 4" descr="C:\Users\bogda\Desktop\ЭКОЛОГИЧЕСКИЙ ПРОЕКТ МУСОР\WhatsApp Image 2021-11-26 at 10.13.38.jpe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23005" y="1895932"/>
            <a:ext cx="3310071" cy="4413428"/>
          </a:xfrm>
          <a:prstGeom prst="rect">
            <a:avLst/>
          </a:prstGeom>
          <a:noFill/>
          <a:effectLst>
            <a:glow rad="101600">
              <a:schemeClr val="accent5">
                <a:satMod val="175000"/>
                <a:alpha val="40000"/>
              </a:schemeClr>
            </a:glo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490096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7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3" grpId="1"/>
    </p:bldLst>
  </p:timing>
</p:sld>
</file>

<file path=ppt/slides/slide21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омер слайда 1">
            <a:extLst>
              <a:ext uri="{FF2B5EF4-FFF2-40B4-BE49-F238E27FC236}">
                <a16:creationId xmlns:a16="http://schemas.microsoft.com/office/drawing/2014/main" id="{4132B1B3-C6FB-4075-BF96-89BEEBC1E9E3}"/>
              </a:ext>
            </a:extLst>
          </p:cNvPr>
          <p:cNvSpPr>
            <a:spLocks noGrp="1"/>
          </p:cNvSpPr>
          <p:nvPr>
            <p:ph idx="10" sz="quarter" type="sldNum"/>
          </p:nvPr>
        </p:nvSpPr>
        <p:spPr/>
        <p:txBody>
          <a:bodyPr rtlCol="0"/>
          <a:lstStyle/>
          <a:p>
            <a:pPr rtl="0"/>
            <a:fld id="{D495E168-DA5E-4888-8D8A-92B118324C14}" type="slidenum">
              <a:rPr lang="ru-RU" smtClean="0"/>
              <a:pPr rtl="0"/>
              <a:t>21</a:t>
            </a:fld>
            <a:endParaRPr lang="ru-RU"/>
          </a:p>
        </p:txBody>
      </p:sp>
      <p:sp>
        <p:nvSpPr>
          <p:cNvPr id="3" name="TextBox 2"/>
          <p:cNvSpPr txBox="1"/>
          <p:nvPr/>
        </p:nvSpPr>
        <p:spPr>
          <a:xfrm>
            <a:off x="1266697" y="93862"/>
            <a:ext cx="9109164" cy="1887185"/>
          </a:xfrm>
          <a:prstGeom prst="rect">
            <a:avLst/>
          </a:prstGeom>
        </p:spPr>
        <p:txBody>
          <a:bodyPr anchor="ctr" bIns="45720" lIns="0" rIns="0" rtlCol="0" tIns="45720" vert="horz">
            <a:normAutofit/>
          </a:bodyPr>
          <a:lstStyle>
            <a:lvl1pPr algn="ctr">
              <a:lnSpc>
                <a:spcPct val="90000"/>
              </a:lnSpc>
              <a:spcBef>
                <a:spcPct val="0"/>
              </a:spcBef>
              <a:buNone/>
              <a:defRPr b="0" sz="50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dirty="0" lang="ru-RU" sz="2400"/>
              <a:t>Следующий опыт был с бумагой и целлофаном.</a:t>
            </a:r>
          </a:p>
          <a:p>
            <a:pPr algn="l"/>
            <a:r>
              <a:rPr dirty="0" lang="ru-RU" sz="2400"/>
              <a:t>Мы убедились что бумага разлагается быстро, а целлофан нет.</a:t>
            </a:r>
          </a:p>
          <a:p>
            <a:endParaRPr dirty="0" lang="ru-RU" sz="3200"/>
          </a:p>
        </p:txBody>
      </p:sp>
      <p:pic>
        <p:nvPicPr>
          <p:cNvPr id="6147" name="Picture 3"/>
          <p:cNvPicPr>
            <a:picLocks noChangeArrowheads="1"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-26" r="71"/>
          <a:stretch/>
        </p:blipFill>
        <p:spPr bwMode="auto">
          <a:xfrm>
            <a:off x="6739546" y="1328523"/>
            <a:ext cx="4425251" cy="5155086"/>
          </a:xfrm>
          <a:prstGeom prst="rect">
            <a:avLst/>
          </a:prstGeom>
          <a:noFill/>
          <a:ln>
            <a:noFill/>
          </a:ln>
          <a:effectLst>
            <a:glow rad="101600">
              <a:schemeClr val="accent5">
                <a:satMod val="175000"/>
                <a:alpha val="40000"/>
              </a:schemeClr>
            </a:glo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descr="C:\Users\bogda\Desktop\ЭКОЛОГИЧЕСКИЙ ПРОЕКТ МУСОР\WhatsApp Image 2021-11-26 at 10.16.14.jpeg" id="6148" name="Picture 4"/>
          <p:cNvPicPr>
            <a:picLocks noChangeArrowheads="1"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-51" r="76"/>
          <a:stretch/>
        </p:blipFill>
        <p:spPr bwMode="auto">
          <a:xfrm>
            <a:off x="1451402" y="1328523"/>
            <a:ext cx="3495066" cy="5155086"/>
          </a:xfrm>
          <a:prstGeom prst="rect">
            <a:avLst/>
          </a:prstGeom>
          <a:noFill/>
          <a:effectLst>
            <a:glow rad="101600">
              <a:schemeClr val="accent5">
                <a:satMod val="175000"/>
                <a:alpha val="40000"/>
              </a:schemeClr>
            </a:glo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28716020"/>
      </p:ext>
    </p:extLst>
  </p:cSld>
  <p:clrMapOvr>
    <a:masterClrMapping/>
  </p:clrMapOvr>
  <p:timing>
    <p:tnLst>
      <p:par>
        <p:cTn dur="indefinite" id="1" nodeType="tmRoot" restart="never">
          <p:childTnLst>
            <p:seq concurrent="1" nextAc="seek">
              <p:cTn dur="indefinite" id="2" nodeType="mainSeq">
                <p:childTnLst>
                  <p:par>
                    <p:cTn fill="hold" id="3">
                      <p:stCondLst>
                        <p:cond delay="indefinite"/>
                      </p:stCondLst>
                      <p:childTnLst>
                        <p:par>
                          <p:cTn fill="hold" id="4">
                            <p:stCondLst>
                              <p:cond delay="0"/>
                            </p:stCondLst>
                            <p:childTnLst>
                              <p:par>
                                <p:cTn fill="hold" grpId="0" id="5" nodeType="clickEffect" presetClass="entr" presetID="2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 id="6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wipe(down)" transition="in">
                                      <p:cBhvr>
                                        <p:cTn dur="500" id="7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 id="8">
                      <p:stCondLst>
                        <p:cond delay="indefinite"/>
                      </p:stCondLst>
                      <p:childTnLst>
                        <p:par>
                          <p:cTn fill="hold" id="9">
                            <p:stCondLst>
                              <p:cond delay="0"/>
                            </p:stCondLst>
                            <p:childTnLst>
                              <p:par>
                                <p:cTn fill="hold" grpId="1" id="10" nodeType="clickEffect" presetClass="entr" presetID="47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 id="11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 id="12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dur="1000" fill="hold" id="13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dur="1000" fill="hold" id="14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  <p:bldLst>
      <p:bldP grpId="0" spid="3"/>
      <p:bldP grpId="1" spid="3"/>
    </p:bldLst>
  </p:timing>
</p:sld>
</file>

<file path=ppt/slides/slide22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омер слайда 1">
            <a:extLst>
              <a:ext uri="{FF2B5EF4-FFF2-40B4-BE49-F238E27FC236}">
                <a16:creationId xmlns:a16="http://schemas.microsoft.com/office/drawing/2014/main" id="{4132B1B3-C6FB-4075-BF96-89BEEBC1E9E3}"/>
              </a:ext>
            </a:extLst>
          </p:cNvPr>
          <p:cNvSpPr>
            <a:spLocks noGrp="1"/>
          </p:cNvSpPr>
          <p:nvPr>
            <p:ph idx="10" sz="quarter" type="sldNum"/>
          </p:nvPr>
        </p:nvSpPr>
        <p:spPr/>
        <p:txBody>
          <a:bodyPr rtlCol="0"/>
          <a:lstStyle/>
          <a:p>
            <a:pPr rtl="0"/>
            <a:fld id="{D495E168-DA5E-4888-8D8A-92B118324C14}" type="slidenum">
              <a:rPr lang="ru-RU" smtClean="0"/>
              <a:pPr rtl="0"/>
              <a:t>22</a:t>
            </a:fld>
            <a:endParaRPr lang="ru-RU"/>
          </a:p>
        </p:txBody>
      </p:sp>
      <p:sp>
        <p:nvSpPr>
          <p:cNvPr id="3" name="TextBox 2"/>
          <p:cNvSpPr txBox="1"/>
          <p:nvPr/>
        </p:nvSpPr>
        <p:spPr>
          <a:xfrm>
            <a:off x="1334632" y="0"/>
            <a:ext cx="9522735" cy="1639357"/>
          </a:xfrm>
          <a:prstGeom prst="rect">
            <a:avLst/>
          </a:prstGeom>
        </p:spPr>
        <p:txBody>
          <a:bodyPr anchor="ctr" bIns="45720" lIns="0" rIns="0" rtlCol="0" tIns="45720" vert="horz">
            <a:normAutofit/>
          </a:bodyPr>
          <a:lstStyle>
            <a:lvl1pPr algn="ctr">
              <a:lnSpc>
                <a:spcPct val="90000"/>
              </a:lnSpc>
              <a:spcBef>
                <a:spcPct val="0"/>
              </a:spcBef>
              <a:buNone/>
              <a:defRPr b="0" sz="50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dirty="0" lang="ru-RU" sz="2400"/>
              <a:t>Ещё мы провели опыт с крышками.</a:t>
            </a:r>
          </a:p>
          <a:p>
            <a:r>
              <a:rPr dirty="0" lang="ru-RU" sz="2400"/>
              <a:t>При попадании в почву инородных тел они мешают расти растениям. </a:t>
            </a:r>
          </a:p>
        </p:txBody>
      </p:sp>
      <p:pic>
        <p:nvPicPr>
          <p:cNvPr id="7170" name="Picture 2"/>
          <p:cNvPicPr>
            <a:picLocks noChangeArrowheads="1"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-48" r="50"/>
          <a:stretch/>
        </p:blipFill>
        <p:spPr bwMode="auto">
          <a:xfrm>
            <a:off x="462604" y="1458193"/>
            <a:ext cx="2749555" cy="4842853"/>
          </a:xfrm>
          <a:prstGeom prst="rect">
            <a:avLst/>
          </a:prstGeom>
          <a:noFill/>
          <a:ln>
            <a:noFill/>
          </a:ln>
          <a:effectLst>
            <a:glow rad="101600">
              <a:schemeClr val="accent5">
                <a:satMod val="175000"/>
                <a:alpha val="40000"/>
              </a:schemeClr>
            </a:glo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8207541" y="2928411"/>
            <a:ext cx="3713843" cy="1477328"/>
          </a:xfrm>
          <a:prstGeom prst="rect">
            <a:avLst/>
          </a:prstGeom>
          <a:noFill/>
        </p:spPr>
        <p:txBody>
          <a:bodyPr rtlCol="0" wrap="square">
            <a:spAutoFit/>
          </a:bodyPr>
          <a:lstStyle/>
          <a:p>
            <a:r>
              <a:rPr dirty="0" lang="ru-RU">
                <a:solidFill>
                  <a:schemeClr val="bg1"/>
                </a:solidFill>
              </a:rPr>
              <a:t>В стакане где были крышки мы не смогли палочкой </a:t>
            </a:r>
            <a:r>
              <a:rPr dirty="0" lang="ru-RU" smtClean="0">
                <a:solidFill>
                  <a:schemeClr val="bg1"/>
                </a:solidFill>
              </a:rPr>
              <a:t>проткнуть </a:t>
            </a:r>
            <a:r>
              <a:rPr dirty="0" lang="ru-RU">
                <a:solidFill>
                  <a:schemeClr val="bg1"/>
                </a:solidFill>
              </a:rPr>
              <a:t>почву до дна стакана.</a:t>
            </a:r>
          </a:p>
          <a:p>
            <a:r>
              <a:rPr dirty="0" lang="ru-RU">
                <a:solidFill>
                  <a:schemeClr val="bg1"/>
                </a:solidFill>
              </a:rPr>
              <a:t>А где была только почва палочка легко проходила до дна стакана.  </a:t>
            </a:r>
          </a:p>
        </p:txBody>
      </p:sp>
      <p:pic>
        <p:nvPicPr>
          <p:cNvPr id="7171" name="Picture 3"/>
          <p:cNvPicPr>
            <a:picLocks noChangeArrowheads="1"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-2" r="-56"/>
          <a:stretch/>
        </p:blipFill>
        <p:spPr bwMode="auto">
          <a:xfrm>
            <a:off x="3711892" y="1639357"/>
            <a:ext cx="4218774" cy="4407019"/>
          </a:xfrm>
          <a:prstGeom prst="rect">
            <a:avLst/>
          </a:prstGeom>
          <a:noFill/>
          <a:ln>
            <a:noFill/>
          </a:ln>
          <a:effectLst>
            <a:glow rad="101600">
              <a:schemeClr val="accent5">
                <a:satMod val="175000"/>
                <a:alpha val="40000"/>
              </a:schemeClr>
            </a:glo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141797834"/>
      </p:ext>
    </p:extLst>
  </p:cSld>
  <p:clrMapOvr>
    <a:masterClrMapping/>
  </p:clrMapOvr>
  <p:timing>
    <p:tnLst>
      <p:par>
        <p:cTn dur="indefinite" id="1" nodeType="tmRoot" restart="never">
          <p:childTnLst>
            <p:seq concurrent="1" nextAc="seek">
              <p:cTn dur="indefinite" id="2" nodeType="mainSeq">
                <p:childTnLst>
                  <p:par>
                    <p:cTn fill="hold" id="3">
                      <p:stCondLst>
                        <p:cond delay="indefinite"/>
                      </p:stCondLst>
                      <p:childTnLst>
                        <p:par>
                          <p:cTn fill="hold" id="4">
                            <p:stCondLst>
                              <p:cond delay="0"/>
                            </p:stCondLst>
                            <p:childTnLst>
                              <p:par>
                                <p:cTn fill="hold" grpId="0" id="5" nodeType="clickEffect" presetClass="entr" presetID="2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 id="6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wipe(down)" transition="in">
                                      <p:cBhvr>
                                        <p:cTn dur="500" id="7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 id="8">
                      <p:stCondLst>
                        <p:cond delay="indefinite"/>
                      </p:stCondLst>
                      <p:childTnLst>
                        <p:par>
                          <p:cTn fill="hold" id="9">
                            <p:stCondLst>
                              <p:cond delay="0"/>
                            </p:stCondLst>
                            <p:childTnLst>
                              <p:par>
                                <p:cTn fill="hold" grpId="1" id="10" nodeType="clickEffect" presetClass="entr" presetID="47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 id="11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 id="12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dur="1000" fill="hold" id="13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dur="1000" fill="hold" id="14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  <p:bldLst>
      <p:bldP grpId="0" spid="3"/>
      <p:bldP grpId="1" spid="3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омер слайда 1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rtl="0"/>
            <a:fld id="{D495E168-DA5E-4888-8D8A-92B118324C14}" type="slidenum">
              <a:rPr lang="ru-RU" noProof="0" smtClean="0"/>
              <a:pPr rtl="0"/>
              <a:t>23</a:t>
            </a:fld>
            <a:endParaRPr lang="ru-RU" noProof="0"/>
          </a:p>
        </p:txBody>
      </p:sp>
      <p:sp>
        <p:nvSpPr>
          <p:cNvPr id="6" name="TextBox 5"/>
          <p:cNvSpPr txBox="1"/>
          <p:nvPr/>
        </p:nvSpPr>
        <p:spPr>
          <a:xfrm>
            <a:off x="445890" y="2097270"/>
            <a:ext cx="6941196" cy="230832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600" dirty="0">
                <a:solidFill>
                  <a:schemeClr val="bg1"/>
                </a:solidFill>
                <a:effectLst>
                  <a:glow rad="101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Мы хотим чтоб земля расцветала.</a:t>
            </a:r>
          </a:p>
          <a:p>
            <a:r>
              <a:rPr lang="ru-RU" sz="3600" dirty="0">
                <a:solidFill>
                  <a:schemeClr val="bg1"/>
                </a:solidFill>
                <a:effectLst>
                  <a:glow rad="101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И росли, как цветы малыши.</a:t>
            </a:r>
          </a:p>
          <a:p>
            <a:r>
              <a:rPr lang="ru-RU" sz="3600" dirty="0">
                <a:solidFill>
                  <a:schemeClr val="bg1"/>
                </a:solidFill>
                <a:effectLst>
                  <a:glow rad="101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Чтоб для них экология стала.</a:t>
            </a:r>
          </a:p>
          <a:p>
            <a:r>
              <a:rPr lang="ru-RU" sz="3600" dirty="0">
                <a:solidFill>
                  <a:schemeClr val="bg1"/>
                </a:solidFill>
                <a:effectLst>
                  <a:glow rad="101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Не </a:t>
            </a:r>
            <a:r>
              <a:rPr lang="ru-RU" sz="3600" dirty="0" smtClean="0">
                <a:solidFill>
                  <a:schemeClr val="bg1"/>
                </a:solidFill>
                <a:effectLst>
                  <a:glow rad="101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наукой, </a:t>
            </a:r>
            <a:r>
              <a:rPr lang="ru-RU" sz="3600" dirty="0">
                <a:solidFill>
                  <a:schemeClr val="bg1"/>
                </a:solidFill>
                <a:effectLst>
                  <a:glow rad="101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а частью души. 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C1D489B6-0D07-48BF-AD64-D188F700A41D}"/>
              </a:ext>
            </a:extLst>
          </p:cNvPr>
          <p:cNvSpPr txBox="1"/>
          <p:nvPr/>
        </p:nvSpPr>
        <p:spPr>
          <a:xfrm>
            <a:off x="6370721" y="4477209"/>
            <a:ext cx="5452134" cy="1569660"/>
          </a:xfrm>
          <a:prstGeom prst="rect">
            <a:avLst/>
          </a:prstGeom>
          <a:noFill/>
          <a:effectLst>
            <a:glow rad="101600">
              <a:schemeClr val="accent5">
                <a:satMod val="175000"/>
                <a:alpha val="40000"/>
              </a:schemeClr>
            </a:glow>
          </a:effectLst>
        </p:spPr>
        <p:txBody>
          <a:bodyPr wrap="none" rtlCol="0">
            <a:spAutoFit/>
          </a:bodyPr>
          <a:lstStyle/>
          <a:p>
            <a:pPr algn="ctr"/>
            <a:r>
              <a:rPr lang="ru-RU" sz="3200" dirty="0">
                <a:solidFill>
                  <a:schemeClr val="bg1"/>
                </a:solidFill>
                <a:effectLst>
                  <a:glow rad="101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Человеку давно пора понять, </a:t>
            </a:r>
          </a:p>
          <a:p>
            <a:pPr algn="ctr"/>
            <a:r>
              <a:rPr lang="ru-RU" sz="3200" dirty="0">
                <a:solidFill>
                  <a:schemeClr val="bg1"/>
                </a:solidFill>
                <a:effectLst>
                  <a:glow rad="101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Что Землю нужно охранять,</a:t>
            </a:r>
          </a:p>
          <a:p>
            <a:pPr algn="ctr"/>
            <a:r>
              <a:rPr lang="ru-RU" sz="3200" dirty="0">
                <a:solidFill>
                  <a:schemeClr val="bg1"/>
                </a:solidFill>
                <a:effectLst>
                  <a:glow rad="101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БЕРЕГИТЕ ПРИРОДУ!!!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445890" y="306445"/>
            <a:ext cx="11054366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dirty="0">
                <a:solidFill>
                  <a:schemeClr val="bg1"/>
                </a:solidFill>
                <a:latin typeface="+mj-lt"/>
              </a:rPr>
              <a:t>ВЫВОД</a:t>
            </a:r>
            <a:r>
              <a:rPr lang="ru-RU" sz="2000" dirty="0" smtClean="0">
                <a:solidFill>
                  <a:schemeClr val="bg1"/>
                </a:solidFill>
                <a:latin typeface="+mj-lt"/>
              </a:rPr>
              <a:t>:                                                                                                                                               В </a:t>
            </a:r>
            <a:r>
              <a:rPr lang="ru-RU" sz="2000" dirty="0">
                <a:solidFill>
                  <a:schemeClr val="bg1"/>
                </a:solidFill>
                <a:latin typeface="+mj-lt"/>
              </a:rPr>
              <a:t>результате исследовательской деятельности и наблюдений, мы пришли к </a:t>
            </a:r>
            <a:r>
              <a:rPr lang="ru-RU" sz="2000" dirty="0" smtClean="0">
                <a:solidFill>
                  <a:schemeClr val="bg1"/>
                </a:solidFill>
                <a:latin typeface="+mj-lt"/>
              </a:rPr>
              <a:t>выводу</a:t>
            </a:r>
            <a:r>
              <a:rPr lang="ru-RU" sz="2000" dirty="0">
                <a:solidFill>
                  <a:schemeClr val="bg1"/>
                </a:solidFill>
                <a:latin typeface="+mj-lt"/>
              </a:rPr>
              <a:t>, мусор  </a:t>
            </a:r>
            <a:r>
              <a:rPr lang="ru-RU" sz="2000" dirty="0" smtClean="0">
                <a:solidFill>
                  <a:schemeClr val="bg1"/>
                </a:solidFill>
                <a:latin typeface="+mj-lt"/>
              </a:rPr>
              <a:t>засоряет </a:t>
            </a:r>
            <a:r>
              <a:rPr lang="ru-RU" sz="2000" dirty="0">
                <a:solidFill>
                  <a:schemeClr val="bg1"/>
                </a:solidFill>
                <a:latin typeface="+mj-lt"/>
              </a:rPr>
              <a:t>окружающую среду, его нужно собирать в специально отведённые места (мусорные баки и т.п.) </a:t>
            </a:r>
            <a:r>
              <a:rPr lang="ru-RU" sz="2000" dirty="0" smtClean="0">
                <a:solidFill>
                  <a:schemeClr val="bg1"/>
                </a:solidFill>
                <a:latin typeface="+mj-lt"/>
              </a:rPr>
              <a:t>или </a:t>
            </a:r>
            <a:r>
              <a:rPr lang="ru-RU" sz="2000" dirty="0">
                <a:solidFill>
                  <a:schemeClr val="bg1"/>
                </a:solidFill>
                <a:latin typeface="+mj-lt"/>
              </a:rPr>
              <a:t>использовать в качестве </a:t>
            </a:r>
            <a:r>
              <a:rPr lang="ru-RU" sz="2000" dirty="0" smtClean="0">
                <a:solidFill>
                  <a:schemeClr val="bg1"/>
                </a:solidFill>
                <a:latin typeface="+mj-lt"/>
              </a:rPr>
              <a:t>вторсырья.</a:t>
            </a:r>
            <a:endParaRPr lang="ru-RU" sz="2000" dirty="0">
              <a:solidFill>
                <a:schemeClr val="bg1"/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4202633120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омер слайда 1">
            <a:extLst>
              <a:ext uri="{FF2B5EF4-FFF2-40B4-BE49-F238E27FC236}">
                <a16:creationId xmlns:a16="http://schemas.microsoft.com/office/drawing/2014/main" id="{4132B1B3-C6FB-4075-BF96-89BEEBC1E9E3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 rtlCol="0"/>
          <a:lstStyle/>
          <a:p>
            <a:pPr rtl="0"/>
            <a:fld id="{D495E168-DA5E-4888-8D8A-92B118324C14}" type="slidenum">
              <a:rPr lang="ru-RU" smtClean="0"/>
              <a:pPr rtl="0"/>
              <a:t>24</a:t>
            </a:fld>
            <a:endParaRPr lang="ru-RU"/>
          </a:p>
        </p:txBody>
      </p:sp>
      <p:sp>
        <p:nvSpPr>
          <p:cNvPr id="3" name="TextBox 2"/>
          <p:cNvSpPr txBox="1"/>
          <p:nvPr/>
        </p:nvSpPr>
        <p:spPr>
          <a:xfrm>
            <a:off x="2528869" y="1172209"/>
            <a:ext cx="6824312" cy="4271624"/>
          </a:xfrm>
          <a:prstGeom prst="rect">
            <a:avLst/>
          </a:prstGeom>
        </p:spPr>
        <p:txBody>
          <a:bodyPr vert="horz" lIns="0" tIns="45720" rIns="0" bIns="45720" rtlCol="0" anchor="ctr">
            <a:normAutofit/>
          </a:bodyPr>
          <a:lstStyle>
            <a:lvl1pPr algn="ctr">
              <a:lnSpc>
                <a:spcPct val="90000"/>
              </a:lnSpc>
              <a:spcBef>
                <a:spcPct val="0"/>
              </a:spcBef>
              <a:buNone/>
              <a:defRPr sz="5000" b="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9600" dirty="0"/>
              <a:t>Спасибо за внимание!</a:t>
            </a:r>
          </a:p>
        </p:txBody>
      </p:sp>
    </p:spTree>
    <p:extLst>
      <p:ext uri="{BB962C8B-B14F-4D97-AF65-F5344CB8AC3E}">
        <p14:creationId xmlns:p14="http://schemas.microsoft.com/office/powerpoint/2010/main" val="31363188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7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3" grpId="1"/>
    </p:bldLst>
  </p:timing>
</p:sld>
</file>

<file path=ppt/theme/theme1.xml><?xml version="1.0" encoding="utf-8"?>
<a:theme xmlns:a="http://schemas.openxmlformats.org/drawingml/2006/main" name="Тема Office">
  <a:themeElements>
    <a:clrScheme name="Custom 24">
      <a:dk1>
        <a:sysClr val="windowText" lastClr="000000"/>
      </a:dk1>
      <a:lt1>
        <a:sysClr val="window" lastClr="FFFFFF"/>
      </a:lt1>
      <a:dk2>
        <a:srgbClr val="64AC00"/>
      </a:dk2>
      <a:lt2>
        <a:srgbClr val="CBFF00"/>
      </a:lt2>
      <a:accent1>
        <a:srgbClr val="002E62"/>
      </a:accent1>
      <a:accent2>
        <a:srgbClr val="004CB9"/>
      </a:accent2>
      <a:accent3>
        <a:srgbClr val="005500"/>
      </a:accent3>
      <a:accent4>
        <a:srgbClr val="16B3DC"/>
      </a:accent4>
      <a:accent5>
        <a:srgbClr val="F9DC5C"/>
      </a:accent5>
      <a:accent6>
        <a:srgbClr val="EF626C"/>
      </a:accent6>
      <a:hlink>
        <a:srgbClr val="FFFFFF"/>
      </a:hlink>
      <a:folHlink>
        <a:srgbClr val="FFFFFF"/>
      </a:folHlink>
    </a:clrScheme>
    <a:fontScheme name="Custom 21">
      <a:majorFont>
        <a:latin typeface="Gill Sans MT"/>
        <a:ea typeface=""/>
        <a:cs typeface=""/>
      </a:majorFont>
      <a:minorFont>
        <a:latin typeface="Franklin Gothic Book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chemeClr val="bg2"/>
        </a:solidFill>
        <a:ln w="12700" cap="flat">
          <a:noFill/>
          <a:prstDash val="solid"/>
          <a:miter/>
        </a:ln>
      </a:spPr>
      <a:bodyPr rtlCol="0" anchor="ctr"/>
      <a:lstStyle>
        <a:defPPr algn="l">
          <a:defRPr dirty="0"/>
        </a:defPPr>
      </a:lstStyle>
    </a:spDef>
  </a:objectDefaults>
  <a:extraClrSchemeLst/>
  <a:extLst>
    <a:ext uri="{05A4C25C-085E-4340-85A3-A5531E510DB2}">
      <thm15:themeFamily xmlns:thm15="http://schemas.microsoft.com/office/thememl/2012/main" name="Office_30677657_TF22977542" id="{BFD103F6-B756-4241-8A62-8A5DCCFC94F1}" vid="{BDB6EC45-ADC3-492A-B1CD-3D723C23B062}"/>
    </a:ext>
  </a:extLst>
</a:theme>
</file>

<file path=ppt/theme/theme2.xml><?xml version="1.0" encoding="utf-8"?>
<a:theme xmlns:a="http://schemas.openxmlformats.org/drawingml/2006/main" name="Тема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Тема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Презентация с изображениями природы</Template>
  <TotalTime>0</TotalTime>
  <Words>688</Words>
  <Application>Microsoft Office PowerPoint</Application>
  <PresentationFormat>Широкоэкранный</PresentationFormat>
  <Paragraphs>119</Paragraphs>
  <Slides>24</Slides>
  <Notes>18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24</vt:i4>
      </vt:variant>
    </vt:vector>
  </HeadingPairs>
  <TitlesOfParts>
    <vt:vector size="29" baseType="lpstr">
      <vt:lpstr>Arial</vt:lpstr>
      <vt:lpstr>Calibri</vt:lpstr>
      <vt:lpstr>Franklin Gothic Book</vt:lpstr>
      <vt:lpstr>Gill Sans MT</vt:lpstr>
      <vt:lpstr>Тема Office</vt:lpstr>
      <vt:lpstr>Мы с природой дружим, мусор нам не нужен!</vt:lpstr>
      <vt:lpstr>Здравствуйте меня зовут Гавриш Арина мне 6 лет Я хожу в старшую группу детского сада № 10 «Радуга детства»  Я вас познакомлю с проектом  «Мы с природой дружим, мусор нам не нужен» </vt:lpstr>
      <vt:lpstr>Проблема: охрана природы, попытка решить "мусорную проблему"  Цель: сформировать у детей знания о разнообразных видах деятельности по защите природы. Задачи:                                                                                                                         -расширять знания детей о взаимозависимости мира природа и деятельности человека, как хозяйственной, так и природоохранной; -формировать представления о целесообразности вторичного использования бытовых и хозяйственных отходов; -стимулировать интерес к исследовательской деятельности, совершенствовать умение оперировать имеющимися знаниями, обобщать, делать выводы; -учить в корректной форме выражать свое отношение к поступкам детей и взрослых с позиции общепринятых норм и адекватно воспринимать оценку своего поведения; -развивать воображение, умение реализовывать свои впечатления в художественно творческой деятельности.  Природа – наш дом, не мусори в нем!</vt:lpstr>
      <vt:lpstr>Почему меня волнует тема охраны природы от мусора.  Откуда берётся мусор? </vt:lpstr>
      <vt:lpstr>Каждый житель нашей планеты выбрасывает примерно  1 тонну=1 000 кг мусора в год!</vt:lpstr>
      <vt:lpstr>Как мусор вредит природе и нам</vt:lpstr>
      <vt:lpstr>Как мусор вредит природе и нам</vt:lpstr>
      <vt:lpstr>Как мусор вредит природе и нам</vt:lpstr>
      <vt:lpstr>Как мусор вредит природе и нам</vt:lpstr>
      <vt:lpstr>Мы с ребятами подумали.  Как бороться с мусором? Как помочь природе?</vt:lpstr>
      <vt:lpstr>Презентация PowerPoint</vt:lpstr>
      <vt:lpstr>Презентация PowerPoint</vt:lpstr>
      <vt:lpstr>У себя в группе мы учимся сортировать мусор. Для этого мы сделали специальные контейнеры.  Когда они будут полными мы их отвезем  в приёмные пункты.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Мы провели опыты.   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2020-02-04T08:14:57Z</dcterms:created>
  <dcterms:modified xsi:type="dcterms:W3CDTF">2021-12-02T14:07:47Z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name="NXPowerLiteLastOptimized" pid="2">
    <vt:lpwstr>1940407</vt:lpwstr>
  </property>
  <property fmtid="{D5CDD505-2E9C-101B-9397-08002B2CF9AE}" name="NXPowerLiteSettings" pid="3">
    <vt:lpwstr>F7000400038000</vt:lpwstr>
  </property>
  <property fmtid="{D5CDD505-2E9C-101B-9397-08002B2CF9AE}" name="NXPowerLiteVersion" pid="4">
    <vt:lpwstr>S9.1.2</vt:lpwstr>
  </property>
</Properties>
</file>