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5"/>
  </p:handoutMasterIdLst>
  <p:sldIdLst>
    <p:sldId id="256" r:id="rId2"/>
    <p:sldId id="269" r:id="rId3"/>
    <p:sldId id="263" r:id="rId4"/>
    <p:sldId id="280" r:id="rId5"/>
    <p:sldId id="261" r:id="rId6"/>
    <p:sldId id="267" r:id="rId7"/>
    <p:sldId id="270" r:id="rId8"/>
    <p:sldId id="260" r:id="rId9"/>
    <p:sldId id="257" r:id="rId10"/>
    <p:sldId id="268" r:id="rId11"/>
    <p:sldId id="272" r:id="rId12"/>
    <p:sldId id="282" r:id="rId13"/>
    <p:sldId id="283" r:id="rId14"/>
    <p:sldId id="277" r:id="rId15"/>
    <p:sldId id="278" r:id="rId16"/>
    <p:sldId id="258" r:id="rId17"/>
    <p:sldId id="259" r:id="rId18"/>
    <p:sldId id="284" r:id="rId19"/>
    <p:sldId id="275" r:id="rId20"/>
    <p:sldId id="276" r:id="rId21"/>
    <p:sldId id="266" r:id="rId22"/>
    <p:sldId id="281" r:id="rId23"/>
    <p:sldId id="274" r:id="rId24"/>
  </p:sldIdLst>
  <p:sldSz cx="9144000" cy="6858000" type="screen4x3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5FF"/>
    <a:srgbClr val="E3D5FF"/>
    <a:srgbClr val="DBC9FF"/>
    <a:srgbClr val="9966FF"/>
    <a:srgbClr val="FF3300"/>
    <a:srgbClr val="D4D4F4"/>
    <a:srgbClr val="3333CC"/>
    <a:srgbClr val="F3F3FF"/>
    <a:srgbClr val="CCCCFF"/>
    <a:srgbClr val="EFE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10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18E84-0190-4502-A253-FFB44F7BB26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5C93442A-A7CC-432D-8231-F7085461AC90}">
      <dgm:prSet phldrT="[Текст]"/>
      <dgm:spPr>
        <a:solidFill>
          <a:srgbClr val="FF9966"/>
        </a:solidFill>
      </dgm:spPr>
      <dgm:t>
        <a:bodyPr/>
        <a:lstStyle/>
        <a:p>
          <a:r>
            <a:rPr lang="ru-RU" dirty="0" smtClean="0"/>
            <a:t>Знания (зачем?)</a:t>
          </a:r>
          <a:endParaRPr lang="ru-RU" dirty="0"/>
        </a:p>
      </dgm:t>
    </dgm:pt>
    <dgm:pt modelId="{CB6C04C4-03E3-45B0-929C-3AF16D7D71F8}" type="parTrans" cxnId="{399C87F1-9C2B-4E70-B91A-0810369C807B}">
      <dgm:prSet/>
      <dgm:spPr/>
      <dgm:t>
        <a:bodyPr/>
        <a:lstStyle/>
        <a:p>
          <a:endParaRPr lang="ru-RU"/>
        </a:p>
      </dgm:t>
    </dgm:pt>
    <dgm:pt modelId="{7304BCD8-FA23-4B92-997F-2D6632BBB475}" type="sibTrans" cxnId="{399C87F1-9C2B-4E70-B91A-0810369C807B}">
      <dgm:prSet/>
      <dgm:spPr/>
      <dgm:t>
        <a:bodyPr/>
        <a:lstStyle/>
        <a:p>
          <a:endParaRPr lang="ru-RU"/>
        </a:p>
      </dgm:t>
    </dgm:pt>
    <dgm:pt modelId="{10A79B83-8BA9-42F5-A633-13BEC8C05F44}">
      <dgm:prSet phldrT="[Текст]"/>
      <dgm:spPr>
        <a:solidFill>
          <a:srgbClr val="9999FF"/>
        </a:solidFill>
      </dgm:spPr>
      <dgm:t>
        <a:bodyPr/>
        <a:lstStyle/>
        <a:p>
          <a:r>
            <a:rPr lang="ru-RU" dirty="0" smtClean="0"/>
            <a:t>Желание (что?)</a:t>
          </a:r>
          <a:endParaRPr lang="ru-RU" dirty="0"/>
        </a:p>
      </dgm:t>
    </dgm:pt>
    <dgm:pt modelId="{0F0D78A6-C0A0-4CEE-945A-D1CA3300296E}" type="parTrans" cxnId="{C76D40C3-55A1-475C-8120-CA9047975DF3}">
      <dgm:prSet/>
      <dgm:spPr/>
      <dgm:t>
        <a:bodyPr/>
        <a:lstStyle/>
        <a:p>
          <a:endParaRPr lang="ru-RU"/>
        </a:p>
      </dgm:t>
    </dgm:pt>
    <dgm:pt modelId="{532E5ADD-E5D6-4A54-849F-EF9ECC268093}" type="sibTrans" cxnId="{C76D40C3-55A1-475C-8120-CA9047975DF3}">
      <dgm:prSet/>
      <dgm:spPr/>
      <dgm:t>
        <a:bodyPr/>
        <a:lstStyle/>
        <a:p>
          <a:endParaRPr lang="ru-RU"/>
        </a:p>
      </dgm:t>
    </dgm:pt>
    <dgm:pt modelId="{71D87F8D-2DE9-4DCD-832A-D7DF683F3F1D}">
      <dgm:prSet phldrT="[Текст]"/>
      <dgm:spPr>
        <a:solidFill>
          <a:srgbClr val="FFCC66"/>
        </a:solidFill>
      </dgm:spPr>
      <dgm:t>
        <a:bodyPr/>
        <a:lstStyle/>
        <a:p>
          <a:r>
            <a:rPr lang="ru-RU" dirty="0" smtClean="0"/>
            <a:t>Умения (как?)</a:t>
          </a:r>
          <a:endParaRPr lang="ru-RU" dirty="0"/>
        </a:p>
      </dgm:t>
    </dgm:pt>
    <dgm:pt modelId="{C8FE69E7-87EE-4097-8CC3-6AA0FBE3D88E}" type="parTrans" cxnId="{A5588687-AB91-4E1A-B140-9FADDC375BF6}">
      <dgm:prSet/>
      <dgm:spPr/>
      <dgm:t>
        <a:bodyPr/>
        <a:lstStyle/>
        <a:p>
          <a:endParaRPr lang="ru-RU"/>
        </a:p>
      </dgm:t>
    </dgm:pt>
    <dgm:pt modelId="{3F8FA509-44CD-4F9E-A235-D820111B0E93}" type="sibTrans" cxnId="{A5588687-AB91-4E1A-B140-9FADDC375BF6}">
      <dgm:prSet/>
      <dgm:spPr/>
      <dgm:t>
        <a:bodyPr/>
        <a:lstStyle/>
        <a:p>
          <a:endParaRPr lang="ru-RU"/>
        </a:p>
      </dgm:t>
    </dgm:pt>
    <dgm:pt modelId="{0AD6685E-483F-4849-81EE-06F89985BDA1}" type="pres">
      <dgm:prSet presAssocID="{8EC18E84-0190-4502-A253-FFB44F7BB265}" presName="compositeShape" presStyleCnt="0">
        <dgm:presLayoutVars>
          <dgm:chMax val="7"/>
          <dgm:dir/>
          <dgm:resizeHandles val="exact"/>
        </dgm:presLayoutVars>
      </dgm:prSet>
      <dgm:spPr/>
    </dgm:pt>
    <dgm:pt modelId="{9A611802-14C9-402F-97D4-4F1801FE5E04}" type="pres">
      <dgm:prSet presAssocID="{5C93442A-A7CC-432D-8231-F7085461AC90}" presName="circ1" presStyleLbl="vennNode1" presStyleIdx="0" presStyleCnt="3" custLinFactNeighborX="749" custLinFactNeighborY="-4833"/>
      <dgm:spPr/>
      <dgm:t>
        <a:bodyPr/>
        <a:lstStyle/>
        <a:p>
          <a:endParaRPr lang="ru-RU"/>
        </a:p>
      </dgm:t>
    </dgm:pt>
    <dgm:pt modelId="{A9744099-EED7-4939-A623-F909AAAD088B}" type="pres">
      <dgm:prSet presAssocID="{5C93442A-A7CC-432D-8231-F7085461AC9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BF8D20-256E-4D8F-83B0-04386C9CD284}" type="pres">
      <dgm:prSet presAssocID="{10A79B83-8BA9-42F5-A633-13BEC8C05F44}" presName="circ2" presStyleLbl="vennNode1" presStyleIdx="1" presStyleCnt="3"/>
      <dgm:spPr/>
      <dgm:t>
        <a:bodyPr/>
        <a:lstStyle/>
        <a:p>
          <a:endParaRPr lang="ru-RU"/>
        </a:p>
      </dgm:t>
    </dgm:pt>
    <dgm:pt modelId="{F529F0AB-D9C3-43AA-B881-D1C6F6A4851D}" type="pres">
      <dgm:prSet presAssocID="{10A79B83-8BA9-42F5-A633-13BEC8C05F4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E0E22-2A7B-438E-ADF3-E2EBDA17528C}" type="pres">
      <dgm:prSet presAssocID="{71D87F8D-2DE9-4DCD-832A-D7DF683F3F1D}" presName="circ3" presStyleLbl="vennNode1" presStyleIdx="2" presStyleCnt="3"/>
      <dgm:spPr/>
      <dgm:t>
        <a:bodyPr/>
        <a:lstStyle/>
        <a:p>
          <a:endParaRPr lang="ru-RU"/>
        </a:p>
      </dgm:t>
    </dgm:pt>
    <dgm:pt modelId="{9CC9B6D6-54E9-46DB-B5FD-6BA7C391096A}" type="pres">
      <dgm:prSet presAssocID="{71D87F8D-2DE9-4DCD-832A-D7DF683F3F1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9C87F1-9C2B-4E70-B91A-0810369C807B}" srcId="{8EC18E84-0190-4502-A253-FFB44F7BB265}" destId="{5C93442A-A7CC-432D-8231-F7085461AC90}" srcOrd="0" destOrd="0" parTransId="{CB6C04C4-03E3-45B0-929C-3AF16D7D71F8}" sibTransId="{7304BCD8-FA23-4B92-997F-2D6632BBB475}"/>
    <dgm:cxn modelId="{48D45539-BAA3-4C46-B59F-5D2DDE49B186}" type="presOf" srcId="{5C93442A-A7CC-432D-8231-F7085461AC90}" destId="{9A611802-14C9-402F-97D4-4F1801FE5E04}" srcOrd="0" destOrd="0" presId="urn:microsoft.com/office/officeart/2005/8/layout/venn1"/>
    <dgm:cxn modelId="{C76D40C3-55A1-475C-8120-CA9047975DF3}" srcId="{8EC18E84-0190-4502-A253-FFB44F7BB265}" destId="{10A79B83-8BA9-42F5-A633-13BEC8C05F44}" srcOrd="1" destOrd="0" parTransId="{0F0D78A6-C0A0-4CEE-945A-D1CA3300296E}" sibTransId="{532E5ADD-E5D6-4A54-849F-EF9ECC268093}"/>
    <dgm:cxn modelId="{45736208-5E82-4B23-A223-CADAFC20C36C}" type="presOf" srcId="{71D87F8D-2DE9-4DCD-832A-D7DF683F3F1D}" destId="{6FAE0E22-2A7B-438E-ADF3-E2EBDA17528C}" srcOrd="0" destOrd="0" presId="urn:microsoft.com/office/officeart/2005/8/layout/venn1"/>
    <dgm:cxn modelId="{9F6A67F4-65D8-4D4D-BDC4-70F2079AE060}" type="presOf" srcId="{10A79B83-8BA9-42F5-A633-13BEC8C05F44}" destId="{28BF8D20-256E-4D8F-83B0-04386C9CD284}" srcOrd="0" destOrd="0" presId="urn:microsoft.com/office/officeart/2005/8/layout/venn1"/>
    <dgm:cxn modelId="{239FB454-A139-4729-83F1-E41C087BB71D}" type="presOf" srcId="{71D87F8D-2DE9-4DCD-832A-D7DF683F3F1D}" destId="{9CC9B6D6-54E9-46DB-B5FD-6BA7C391096A}" srcOrd="1" destOrd="0" presId="urn:microsoft.com/office/officeart/2005/8/layout/venn1"/>
    <dgm:cxn modelId="{A5588687-AB91-4E1A-B140-9FADDC375BF6}" srcId="{8EC18E84-0190-4502-A253-FFB44F7BB265}" destId="{71D87F8D-2DE9-4DCD-832A-D7DF683F3F1D}" srcOrd="2" destOrd="0" parTransId="{C8FE69E7-87EE-4097-8CC3-6AA0FBE3D88E}" sibTransId="{3F8FA509-44CD-4F9E-A235-D820111B0E93}"/>
    <dgm:cxn modelId="{C38384BD-B714-4564-8D9B-FCD151715A5A}" type="presOf" srcId="{10A79B83-8BA9-42F5-A633-13BEC8C05F44}" destId="{F529F0AB-D9C3-43AA-B881-D1C6F6A4851D}" srcOrd="1" destOrd="0" presId="urn:microsoft.com/office/officeart/2005/8/layout/venn1"/>
    <dgm:cxn modelId="{BED4A1B1-DC44-4FD5-BE9F-0AE8EABD9100}" type="presOf" srcId="{8EC18E84-0190-4502-A253-FFB44F7BB265}" destId="{0AD6685E-483F-4849-81EE-06F89985BDA1}" srcOrd="0" destOrd="0" presId="urn:microsoft.com/office/officeart/2005/8/layout/venn1"/>
    <dgm:cxn modelId="{E75F3453-5188-436F-9140-FA46DA4EFB3C}" type="presOf" srcId="{5C93442A-A7CC-432D-8231-F7085461AC90}" destId="{A9744099-EED7-4939-A623-F909AAAD088B}" srcOrd="1" destOrd="0" presId="urn:microsoft.com/office/officeart/2005/8/layout/venn1"/>
    <dgm:cxn modelId="{77507B2F-4464-4DFD-81AA-189C353182D6}" type="presParOf" srcId="{0AD6685E-483F-4849-81EE-06F89985BDA1}" destId="{9A611802-14C9-402F-97D4-4F1801FE5E04}" srcOrd="0" destOrd="0" presId="urn:microsoft.com/office/officeart/2005/8/layout/venn1"/>
    <dgm:cxn modelId="{7E1DA440-46C2-4808-BBD0-5837040C1887}" type="presParOf" srcId="{0AD6685E-483F-4849-81EE-06F89985BDA1}" destId="{A9744099-EED7-4939-A623-F909AAAD088B}" srcOrd="1" destOrd="0" presId="urn:microsoft.com/office/officeart/2005/8/layout/venn1"/>
    <dgm:cxn modelId="{C6ED7CA8-D6AA-4C46-B42D-2FEBE8A679A3}" type="presParOf" srcId="{0AD6685E-483F-4849-81EE-06F89985BDA1}" destId="{28BF8D20-256E-4D8F-83B0-04386C9CD284}" srcOrd="2" destOrd="0" presId="urn:microsoft.com/office/officeart/2005/8/layout/venn1"/>
    <dgm:cxn modelId="{C8B8F770-3518-466B-A919-37492F0E0343}" type="presParOf" srcId="{0AD6685E-483F-4849-81EE-06F89985BDA1}" destId="{F529F0AB-D9C3-43AA-B881-D1C6F6A4851D}" srcOrd="3" destOrd="0" presId="urn:microsoft.com/office/officeart/2005/8/layout/venn1"/>
    <dgm:cxn modelId="{2990534F-67F5-4BC0-B9DE-13608B070FEE}" type="presParOf" srcId="{0AD6685E-483F-4849-81EE-06F89985BDA1}" destId="{6FAE0E22-2A7B-438E-ADF3-E2EBDA17528C}" srcOrd="4" destOrd="0" presId="urn:microsoft.com/office/officeart/2005/8/layout/venn1"/>
    <dgm:cxn modelId="{210F581B-BE02-45BF-A1CD-740064914709}" type="presParOf" srcId="{0AD6685E-483F-4849-81EE-06F89985BDA1}" destId="{9CC9B6D6-54E9-46DB-B5FD-6BA7C391096A}" srcOrd="5" destOrd="0" presId="urn:microsoft.com/office/officeart/2005/8/layout/venn1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CAEF6E-7549-44FC-BB69-66F0B5D2FA1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48A44D-82C3-4156-AAC2-B66B289C427B}">
      <dgm:prSet phldrT="[Текст]"/>
      <dgm:spPr>
        <a:solidFill>
          <a:srgbClr val="FF9966"/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1</a:t>
          </a:r>
          <a:endParaRPr lang="ru-RU" dirty="0">
            <a:solidFill>
              <a:srgbClr val="002060"/>
            </a:solidFill>
          </a:endParaRPr>
        </a:p>
      </dgm:t>
    </dgm:pt>
    <dgm:pt modelId="{0CAFEDDA-A120-4803-86A7-23D385792680}" type="parTrans" cxnId="{E33DDFE3-212A-4B80-BAFE-4850F56C451F}">
      <dgm:prSet/>
      <dgm:spPr/>
      <dgm:t>
        <a:bodyPr/>
        <a:lstStyle/>
        <a:p>
          <a:endParaRPr lang="ru-RU"/>
        </a:p>
      </dgm:t>
    </dgm:pt>
    <dgm:pt modelId="{5754677C-983F-47E2-96A7-433A73E8493C}" type="sibTrans" cxnId="{E33DDFE3-212A-4B80-BAFE-4850F56C451F}">
      <dgm:prSet/>
      <dgm:spPr/>
      <dgm:t>
        <a:bodyPr/>
        <a:lstStyle/>
        <a:p>
          <a:endParaRPr lang="ru-RU"/>
        </a:p>
      </dgm:t>
    </dgm:pt>
    <dgm:pt modelId="{C0CC5641-BC89-4D59-AC3E-F1BF08ED084C}">
      <dgm:prSet phldrT="[Текст]" custT="1"/>
      <dgm:spPr>
        <a:solidFill>
          <a:srgbClr val="FFCCCC">
            <a:alpha val="90000"/>
          </a:srgbClr>
        </a:solidFill>
      </dgm:spPr>
      <dgm:t>
        <a:bodyPr/>
        <a:lstStyle/>
        <a:p>
          <a:r>
            <a:rPr lang="ru-RU" sz="2000" dirty="0" smtClean="0">
              <a:solidFill>
                <a:srgbClr val="FF3300"/>
              </a:solidFill>
            </a:rPr>
            <a:t>Положение</a:t>
          </a:r>
          <a:r>
            <a:rPr lang="ru-RU" sz="2000" dirty="0" smtClean="0"/>
            <a:t> о наставничестве в МБОУ «СОШ №23» г. Чебоксары</a:t>
          </a:r>
          <a:endParaRPr lang="ru-RU" sz="2000" dirty="0"/>
        </a:p>
      </dgm:t>
    </dgm:pt>
    <dgm:pt modelId="{DF8FDB75-8593-4825-93EF-0CA88EA7950C}" type="parTrans" cxnId="{ECAF7DE2-9B12-4F27-8A83-2CD725035B64}">
      <dgm:prSet/>
      <dgm:spPr/>
      <dgm:t>
        <a:bodyPr/>
        <a:lstStyle/>
        <a:p>
          <a:endParaRPr lang="ru-RU"/>
        </a:p>
      </dgm:t>
    </dgm:pt>
    <dgm:pt modelId="{72700079-6E7B-4086-9545-831FFFD8DBA8}" type="sibTrans" cxnId="{ECAF7DE2-9B12-4F27-8A83-2CD725035B64}">
      <dgm:prSet/>
      <dgm:spPr/>
      <dgm:t>
        <a:bodyPr/>
        <a:lstStyle/>
        <a:p>
          <a:endParaRPr lang="ru-RU"/>
        </a:p>
      </dgm:t>
    </dgm:pt>
    <dgm:pt modelId="{83D3C9A1-B6AA-43D2-96EA-6DE5140E86D0}">
      <dgm:prSet phldrT="[Текст]"/>
      <dgm:spPr>
        <a:solidFill>
          <a:srgbClr val="FF9966"/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2</a:t>
          </a:r>
          <a:endParaRPr lang="ru-RU" dirty="0">
            <a:solidFill>
              <a:srgbClr val="002060"/>
            </a:solidFill>
          </a:endParaRPr>
        </a:p>
      </dgm:t>
    </dgm:pt>
    <dgm:pt modelId="{7FD05DCF-544C-4EE0-833F-2D77BF673745}" type="parTrans" cxnId="{3A52C923-8712-4FB3-B150-E014AA42B58A}">
      <dgm:prSet/>
      <dgm:spPr/>
      <dgm:t>
        <a:bodyPr/>
        <a:lstStyle/>
        <a:p>
          <a:endParaRPr lang="ru-RU"/>
        </a:p>
      </dgm:t>
    </dgm:pt>
    <dgm:pt modelId="{A0C6C9F2-8E18-4E7F-BAB1-16FDDCA65559}" type="sibTrans" cxnId="{3A52C923-8712-4FB3-B150-E014AA42B58A}">
      <dgm:prSet/>
      <dgm:spPr/>
      <dgm:t>
        <a:bodyPr/>
        <a:lstStyle/>
        <a:p>
          <a:endParaRPr lang="ru-RU"/>
        </a:p>
      </dgm:t>
    </dgm:pt>
    <dgm:pt modelId="{1C4504FB-FEDB-45E2-B744-A3546366F637}">
      <dgm:prSet phldrT="[Текст]" custT="1"/>
      <dgm:spPr>
        <a:solidFill>
          <a:srgbClr val="FFCCCC">
            <a:alpha val="89804"/>
          </a:srgbClr>
        </a:solidFill>
      </dgm:spPr>
      <dgm:t>
        <a:bodyPr/>
        <a:lstStyle/>
        <a:p>
          <a:r>
            <a:rPr lang="ru-RU" sz="2000" dirty="0" smtClean="0">
              <a:solidFill>
                <a:srgbClr val="FF3300"/>
              </a:solidFill>
            </a:rPr>
            <a:t>Приказ </a:t>
          </a:r>
          <a:r>
            <a:rPr lang="ru-RU" sz="2000" dirty="0" smtClean="0"/>
            <a:t>директора школы </a:t>
          </a:r>
          <a:r>
            <a:rPr lang="ru-RU" sz="2000" dirty="0" smtClean="0">
              <a:solidFill>
                <a:srgbClr val="FF3300"/>
              </a:solidFill>
            </a:rPr>
            <a:t>о внедрении </a:t>
          </a:r>
          <a:r>
            <a:rPr lang="ru-RU" sz="2000" dirty="0" smtClean="0"/>
            <a:t>целевой модели наставничества</a:t>
          </a:r>
          <a:endParaRPr lang="ru-RU" sz="2000" dirty="0"/>
        </a:p>
      </dgm:t>
    </dgm:pt>
    <dgm:pt modelId="{455F22DC-326B-4C79-8401-6C64D4348444}" type="parTrans" cxnId="{AB11C6CB-2501-4CAE-B177-11A903C53BD0}">
      <dgm:prSet/>
      <dgm:spPr/>
      <dgm:t>
        <a:bodyPr/>
        <a:lstStyle/>
        <a:p>
          <a:endParaRPr lang="ru-RU"/>
        </a:p>
      </dgm:t>
    </dgm:pt>
    <dgm:pt modelId="{5076E592-798C-4F7E-A8AB-4B25F8BCBCE4}" type="sibTrans" cxnId="{AB11C6CB-2501-4CAE-B177-11A903C53BD0}">
      <dgm:prSet/>
      <dgm:spPr/>
      <dgm:t>
        <a:bodyPr/>
        <a:lstStyle/>
        <a:p>
          <a:endParaRPr lang="ru-RU"/>
        </a:p>
      </dgm:t>
    </dgm:pt>
    <dgm:pt modelId="{10DA3BCD-B966-46CB-A7D5-32F0D163BFBF}">
      <dgm:prSet phldrT="[Текст]"/>
      <dgm:spPr>
        <a:solidFill>
          <a:srgbClr val="FF9966"/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3</a:t>
          </a:r>
          <a:endParaRPr lang="ru-RU" dirty="0">
            <a:solidFill>
              <a:srgbClr val="002060"/>
            </a:solidFill>
          </a:endParaRPr>
        </a:p>
      </dgm:t>
    </dgm:pt>
    <dgm:pt modelId="{BFF7D04D-B293-4216-99B6-C730FD5B0EBE}" type="parTrans" cxnId="{82E66FBD-6CCD-4031-B47B-4C129F9FD067}">
      <dgm:prSet/>
      <dgm:spPr/>
      <dgm:t>
        <a:bodyPr/>
        <a:lstStyle/>
        <a:p>
          <a:endParaRPr lang="ru-RU"/>
        </a:p>
      </dgm:t>
    </dgm:pt>
    <dgm:pt modelId="{3A67C3A3-11D9-4527-ACEC-FE6095886493}" type="sibTrans" cxnId="{82E66FBD-6CCD-4031-B47B-4C129F9FD067}">
      <dgm:prSet/>
      <dgm:spPr/>
      <dgm:t>
        <a:bodyPr/>
        <a:lstStyle/>
        <a:p>
          <a:endParaRPr lang="ru-RU"/>
        </a:p>
      </dgm:t>
    </dgm:pt>
    <dgm:pt modelId="{BAD8E401-A54D-4E83-8B6D-C39BB88BB707}">
      <dgm:prSet phldrT="[Текст]" custT="1"/>
      <dgm:spPr>
        <a:solidFill>
          <a:srgbClr val="FFCCCC">
            <a:alpha val="89804"/>
          </a:srgbClr>
        </a:solidFill>
      </dgm:spPr>
      <dgm:t>
        <a:bodyPr/>
        <a:lstStyle/>
        <a:p>
          <a:r>
            <a:rPr lang="ru-RU" sz="2000" dirty="0" smtClean="0">
              <a:solidFill>
                <a:srgbClr val="FF3300"/>
              </a:solidFill>
            </a:rPr>
            <a:t>Целевая модель </a:t>
          </a:r>
          <a:r>
            <a:rPr lang="ru-RU" sz="2000" dirty="0" smtClean="0"/>
            <a:t>наставничества в МБОУ «СОШ №23» г. Чебоксары</a:t>
          </a:r>
          <a:endParaRPr lang="ru-RU" sz="2000" dirty="0"/>
        </a:p>
      </dgm:t>
    </dgm:pt>
    <dgm:pt modelId="{8B7A78C0-0485-4B60-8F19-373516CD48C3}" type="parTrans" cxnId="{4E7F4A5C-D714-446E-A80B-EDF070ABD95D}">
      <dgm:prSet/>
      <dgm:spPr/>
      <dgm:t>
        <a:bodyPr/>
        <a:lstStyle/>
        <a:p>
          <a:endParaRPr lang="ru-RU"/>
        </a:p>
      </dgm:t>
    </dgm:pt>
    <dgm:pt modelId="{77354C57-6C7A-4373-9EA6-4666FB283452}" type="sibTrans" cxnId="{4E7F4A5C-D714-446E-A80B-EDF070ABD95D}">
      <dgm:prSet/>
      <dgm:spPr/>
      <dgm:t>
        <a:bodyPr/>
        <a:lstStyle/>
        <a:p>
          <a:endParaRPr lang="ru-RU"/>
        </a:p>
      </dgm:t>
    </dgm:pt>
    <dgm:pt modelId="{D5A29693-6EDA-42EF-8A92-5347E144634A}">
      <dgm:prSet phldrT="[Текст]"/>
      <dgm:spPr>
        <a:solidFill>
          <a:srgbClr val="FF9966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4</a:t>
          </a:r>
          <a:endParaRPr lang="ru-RU" dirty="0">
            <a:solidFill>
              <a:srgbClr val="002060"/>
            </a:solidFill>
          </a:endParaRPr>
        </a:p>
      </dgm:t>
    </dgm:pt>
    <dgm:pt modelId="{85C489A1-7655-4192-A905-DA0452975E9D}" type="parTrans" cxnId="{DC39B7EB-0386-45F8-ADE5-CC321E2D8928}">
      <dgm:prSet/>
      <dgm:spPr/>
      <dgm:t>
        <a:bodyPr/>
        <a:lstStyle/>
        <a:p>
          <a:endParaRPr lang="ru-RU"/>
        </a:p>
      </dgm:t>
    </dgm:pt>
    <dgm:pt modelId="{B87F75C5-1AF2-4349-953D-298923A90C99}" type="sibTrans" cxnId="{DC39B7EB-0386-45F8-ADE5-CC321E2D8928}">
      <dgm:prSet/>
      <dgm:spPr/>
      <dgm:t>
        <a:bodyPr/>
        <a:lstStyle/>
        <a:p>
          <a:endParaRPr lang="ru-RU"/>
        </a:p>
      </dgm:t>
    </dgm:pt>
    <dgm:pt modelId="{2F05CFFF-9DB6-4E2E-A1FC-37F9113B1F57}">
      <dgm:prSet/>
      <dgm:spPr>
        <a:solidFill>
          <a:srgbClr val="FFCCCC">
            <a:alpha val="90000"/>
          </a:srgbClr>
        </a:solidFill>
      </dgm:spPr>
      <dgm:t>
        <a:bodyPr anchor="b"/>
        <a:lstStyle/>
        <a:p>
          <a:endParaRPr lang="ru-RU" sz="900" dirty="0"/>
        </a:p>
      </dgm:t>
    </dgm:pt>
    <dgm:pt modelId="{CC9DC45A-EBB0-41F8-BAD0-6523CC1678DE}" type="parTrans" cxnId="{7595A26A-C801-4CEB-BD5B-F6F8619ADE25}">
      <dgm:prSet/>
      <dgm:spPr/>
      <dgm:t>
        <a:bodyPr/>
        <a:lstStyle/>
        <a:p>
          <a:endParaRPr lang="ru-RU"/>
        </a:p>
      </dgm:t>
    </dgm:pt>
    <dgm:pt modelId="{7AE7AA77-FAB7-49EB-8612-E2472E0DBF93}" type="sibTrans" cxnId="{7595A26A-C801-4CEB-BD5B-F6F8619ADE25}">
      <dgm:prSet/>
      <dgm:spPr/>
      <dgm:t>
        <a:bodyPr/>
        <a:lstStyle/>
        <a:p>
          <a:endParaRPr lang="ru-RU"/>
        </a:p>
      </dgm:t>
    </dgm:pt>
    <dgm:pt modelId="{0B10C9A5-FEF8-461A-9876-6B55AAF61912}">
      <dgm:prSet phldrT="[Текст]"/>
      <dgm:spPr>
        <a:solidFill>
          <a:srgbClr val="FF9966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7</a:t>
          </a:r>
          <a:endParaRPr lang="ru-RU" dirty="0">
            <a:solidFill>
              <a:srgbClr val="002060"/>
            </a:solidFill>
          </a:endParaRPr>
        </a:p>
      </dgm:t>
    </dgm:pt>
    <dgm:pt modelId="{90283259-841E-4D04-977E-93545266CE53}" type="parTrans" cxnId="{070AB3D3-62AF-4323-8D26-6C5F0BFB0990}">
      <dgm:prSet/>
      <dgm:spPr/>
      <dgm:t>
        <a:bodyPr/>
        <a:lstStyle/>
        <a:p>
          <a:endParaRPr lang="ru-RU"/>
        </a:p>
      </dgm:t>
    </dgm:pt>
    <dgm:pt modelId="{4C09F1B5-C189-4451-AEDF-BA74646CDEEE}" type="sibTrans" cxnId="{070AB3D3-62AF-4323-8D26-6C5F0BFB0990}">
      <dgm:prSet/>
      <dgm:spPr/>
      <dgm:t>
        <a:bodyPr/>
        <a:lstStyle/>
        <a:p>
          <a:endParaRPr lang="ru-RU"/>
        </a:p>
      </dgm:t>
    </dgm:pt>
    <dgm:pt modelId="{87AD6DFE-A038-4CCC-AB33-DD91F1953187}">
      <dgm:prSet phldrT="[Текст]"/>
      <dgm:spPr>
        <a:solidFill>
          <a:srgbClr val="FF9966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5</a:t>
          </a:r>
          <a:endParaRPr lang="ru-RU" dirty="0">
            <a:solidFill>
              <a:srgbClr val="002060"/>
            </a:solidFill>
          </a:endParaRPr>
        </a:p>
      </dgm:t>
    </dgm:pt>
    <dgm:pt modelId="{83F30EC5-F053-43E9-BB6A-E32D65A5CC65}" type="parTrans" cxnId="{28ADBF6F-CFA7-4965-8161-E39FF0F9B90C}">
      <dgm:prSet/>
      <dgm:spPr/>
      <dgm:t>
        <a:bodyPr/>
        <a:lstStyle/>
        <a:p>
          <a:endParaRPr lang="ru-RU"/>
        </a:p>
      </dgm:t>
    </dgm:pt>
    <dgm:pt modelId="{1A90E7B8-825B-4861-AD51-AA9571E09EDF}" type="sibTrans" cxnId="{28ADBF6F-CFA7-4965-8161-E39FF0F9B90C}">
      <dgm:prSet/>
      <dgm:spPr/>
      <dgm:t>
        <a:bodyPr/>
        <a:lstStyle/>
        <a:p>
          <a:endParaRPr lang="ru-RU"/>
        </a:p>
      </dgm:t>
    </dgm:pt>
    <dgm:pt modelId="{48082B4B-E90A-49C1-974F-87DB81ECFA41}">
      <dgm:prSet phldrT="[Текст]"/>
      <dgm:spPr>
        <a:solidFill>
          <a:srgbClr val="FF9966">
            <a:alpha val="90000"/>
          </a:srgbClr>
        </a:soli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6</a:t>
          </a:r>
          <a:endParaRPr lang="ru-RU" dirty="0">
            <a:solidFill>
              <a:srgbClr val="002060"/>
            </a:solidFill>
          </a:endParaRPr>
        </a:p>
      </dgm:t>
    </dgm:pt>
    <dgm:pt modelId="{EAAE6EC0-EE67-4FDA-B56C-CF53BA0EB237}" type="parTrans" cxnId="{6EBED15F-9601-40D1-9514-939F0296E0A2}">
      <dgm:prSet/>
      <dgm:spPr/>
      <dgm:t>
        <a:bodyPr/>
        <a:lstStyle/>
        <a:p>
          <a:endParaRPr lang="ru-RU"/>
        </a:p>
      </dgm:t>
    </dgm:pt>
    <dgm:pt modelId="{DB99C037-49AA-484A-A2AB-37BA5AA52CA5}" type="sibTrans" cxnId="{6EBED15F-9601-40D1-9514-939F0296E0A2}">
      <dgm:prSet/>
      <dgm:spPr/>
      <dgm:t>
        <a:bodyPr/>
        <a:lstStyle/>
        <a:p>
          <a:endParaRPr lang="ru-RU"/>
        </a:p>
      </dgm:t>
    </dgm:pt>
    <dgm:pt modelId="{A797F0D0-89E9-4378-97EC-FC1CC3D857B3}">
      <dgm:prSet custT="1"/>
      <dgm:spPr>
        <a:solidFill>
          <a:srgbClr val="FFCCCC">
            <a:alpha val="90000"/>
          </a:srgbClr>
        </a:solidFill>
      </dgm:spPr>
      <dgm:t>
        <a:bodyPr/>
        <a:lstStyle/>
        <a:p>
          <a:r>
            <a:rPr lang="ru-RU" sz="2000" dirty="0" smtClean="0">
              <a:solidFill>
                <a:srgbClr val="FF3300"/>
              </a:solidFill>
            </a:rPr>
            <a:t>Приказ о назначении </a:t>
          </a:r>
          <a:r>
            <a:rPr lang="ru-RU" sz="2000" dirty="0" smtClean="0"/>
            <a:t>кураторов внедрения Целевой модели наставничества МБОУ «СОШ №23» г. Чебоксары</a:t>
          </a:r>
          <a:endParaRPr lang="ru-RU" sz="2000" dirty="0"/>
        </a:p>
      </dgm:t>
    </dgm:pt>
    <dgm:pt modelId="{EF8C0BF3-9EB7-44EA-8F66-6E2FC466ECBA}" type="parTrans" cxnId="{CF8B4238-532C-42A6-AB0C-3E8DD298A398}">
      <dgm:prSet/>
      <dgm:spPr/>
      <dgm:t>
        <a:bodyPr/>
        <a:lstStyle/>
        <a:p>
          <a:endParaRPr lang="ru-RU"/>
        </a:p>
      </dgm:t>
    </dgm:pt>
    <dgm:pt modelId="{221443FA-E92C-49EF-AFA6-46200AACF81B}" type="sibTrans" cxnId="{CF8B4238-532C-42A6-AB0C-3E8DD298A398}">
      <dgm:prSet/>
      <dgm:spPr/>
      <dgm:t>
        <a:bodyPr/>
        <a:lstStyle/>
        <a:p>
          <a:endParaRPr lang="ru-RU"/>
        </a:p>
      </dgm:t>
    </dgm:pt>
    <dgm:pt modelId="{09618646-F953-4205-9C27-19E59F68CB21}">
      <dgm:prSet custT="1"/>
      <dgm:spPr>
        <a:solidFill>
          <a:srgbClr val="FFCCCC">
            <a:alpha val="90000"/>
          </a:srgbClr>
        </a:solidFill>
      </dgm:spPr>
      <dgm:t>
        <a:bodyPr/>
        <a:lstStyle/>
        <a:p>
          <a:r>
            <a:rPr lang="ru-RU" sz="2000" dirty="0" smtClean="0">
              <a:solidFill>
                <a:srgbClr val="FF3300"/>
              </a:solidFill>
            </a:rPr>
            <a:t>Дорожная карта </a:t>
          </a:r>
          <a:r>
            <a:rPr lang="ru-RU" sz="2000" dirty="0" smtClean="0"/>
            <a:t>внедрения системы наставничества в МБОУ «СОШ №23» г. Чебоксары </a:t>
          </a:r>
          <a:endParaRPr lang="ru-RU" sz="2000" dirty="0"/>
        </a:p>
      </dgm:t>
    </dgm:pt>
    <dgm:pt modelId="{19677919-A0D4-4C60-A7FA-17E315B5EFF4}" type="parTrans" cxnId="{85CD7230-5B23-4DE3-A49D-3D457A2C540E}">
      <dgm:prSet/>
      <dgm:spPr/>
      <dgm:t>
        <a:bodyPr/>
        <a:lstStyle/>
        <a:p>
          <a:endParaRPr lang="ru-RU"/>
        </a:p>
      </dgm:t>
    </dgm:pt>
    <dgm:pt modelId="{4D945253-CC61-4438-9AF6-9E176DFB8415}" type="sibTrans" cxnId="{85CD7230-5B23-4DE3-A49D-3D457A2C540E}">
      <dgm:prSet/>
      <dgm:spPr/>
      <dgm:t>
        <a:bodyPr/>
        <a:lstStyle/>
        <a:p>
          <a:endParaRPr lang="ru-RU"/>
        </a:p>
      </dgm:t>
    </dgm:pt>
    <dgm:pt modelId="{7055C43C-A7D2-44B3-A07E-CCDB4D8FE983}">
      <dgm:prSet custT="1"/>
      <dgm:spPr>
        <a:solidFill>
          <a:srgbClr val="FFCCCC">
            <a:alpha val="90000"/>
          </a:srgbClr>
        </a:solidFill>
      </dgm:spPr>
      <dgm:t>
        <a:bodyPr/>
        <a:lstStyle/>
        <a:p>
          <a:r>
            <a:rPr lang="ru-RU" sz="2000" dirty="0" smtClean="0"/>
            <a:t>Приказ «Об утверждении наставников и наставнических </a:t>
          </a:r>
          <a:r>
            <a:rPr lang="ru-RU" sz="2000" dirty="0" smtClean="0">
              <a:solidFill>
                <a:srgbClr val="FF3300"/>
              </a:solidFill>
            </a:rPr>
            <a:t>пар</a:t>
          </a:r>
          <a:r>
            <a:rPr lang="ru-RU" sz="2000" dirty="0" smtClean="0"/>
            <a:t>/групп»</a:t>
          </a:r>
          <a:endParaRPr lang="ru-RU" sz="2000" dirty="0"/>
        </a:p>
      </dgm:t>
    </dgm:pt>
    <dgm:pt modelId="{2A42B9A3-D252-4E3C-BA32-C0EC0B977A6C}" type="parTrans" cxnId="{46754B75-AA4C-463A-90CC-6459A323A66E}">
      <dgm:prSet/>
      <dgm:spPr/>
      <dgm:t>
        <a:bodyPr/>
        <a:lstStyle/>
        <a:p>
          <a:endParaRPr lang="ru-RU"/>
        </a:p>
      </dgm:t>
    </dgm:pt>
    <dgm:pt modelId="{53F3ADA0-861E-4B14-A0A0-631AF0859986}" type="sibTrans" cxnId="{46754B75-AA4C-463A-90CC-6459A323A66E}">
      <dgm:prSet/>
      <dgm:spPr/>
      <dgm:t>
        <a:bodyPr/>
        <a:lstStyle/>
        <a:p>
          <a:endParaRPr lang="ru-RU"/>
        </a:p>
      </dgm:t>
    </dgm:pt>
    <dgm:pt modelId="{F00FC1D3-175C-4EAD-B202-0EA3A736C02E}">
      <dgm:prSet custT="1"/>
      <dgm:spPr>
        <a:solidFill>
          <a:srgbClr val="FFCCCC">
            <a:alpha val="90000"/>
          </a:srgbClr>
        </a:solidFill>
      </dgm:spPr>
      <dgm:t>
        <a:bodyPr anchor="b"/>
        <a:lstStyle/>
        <a:p>
          <a:r>
            <a:rPr lang="ru-RU" sz="2000" dirty="0" smtClean="0"/>
            <a:t>Приказ «О проведении </a:t>
          </a:r>
          <a:r>
            <a:rPr lang="ru-RU" sz="2000" dirty="0" smtClean="0">
              <a:solidFill>
                <a:srgbClr val="FF3300"/>
              </a:solidFill>
            </a:rPr>
            <a:t>итогового мероприятия </a:t>
          </a:r>
          <a:r>
            <a:rPr lang="ru-RU" sz="2000" dirty="0" smtClean="0"/>
            <a:t>в рамках реализации целевой модели наставничества»</a:t>
          </a:r>
          <a:endParaRPr lang="ru-RU" sz="2000" b="1" dirty="0" smtClean="0"/>
        </a:p>
      </dgm:t>
    </dgm:pt>
    <dgm:pt modelId="{AFCEE1A9-17A2-4DB6-BF5F-264E99C7F09B}" type="sibTrans" cxnId="{3A4818E8-40D2-4169-A386-DDADF2316906}">
      <dgm:prSet/>
      <dgm:spPr/>
      <dgm:t>
        <a:bodyPr/>
        <a:lstStyle/>
        <a:p>
          <a:endParaRPr lang="ru-RU"/>
        </a:p>
      </dgm:t>
    </dgm:pt>
    <dgm:pt modelId="{F2693B0B-C537-4757-8B54-627D77BA8FB0}" type="parTrans" cxnId="{3A4818E8-40D2-4169-A386-DDADF2316906}">
      <dgm:prSet/>
      <dgm:spPr/>
      <dgm:t>
        <a:bodyPr/>
        <a:lstStyle/>
        <a:p>
          <a:endParaRPr lang="ru-RU"/>
        </a:p>
      </dgm:t>
    </dgm:pt>
    <dgm:pt modelId="{0A45FD81-E162-41E9-A5A2-6859AD873B4B}" type="pres">
      <dgm:prSet presAssocID="{ADCAEF6E-7549-44FC-BB69-66F0B5D2FA1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168974-74EC-4AC8-A405-25A9E53DAEA9}" type="pres">
      <dgm:prSet presAssocID="{E648A44D-82C3-4156-AAC2-B66B289C427B}" presName="composite" presStyleCnt="0"/>
      <dgm:spPr/>
    </dgm:pt>
    <dgm:pt modelId="{B3B5769E-57FD-4F01-BD0A-A17987FF003A}" type="pres">
      <dgm:prSet presAssocID="{E648A44D-82C3-4156-AAC2-B66B289C427B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8E4C4-290A-4D0A-AE87-1C45A354EEF7}" type="pres">
      <dgm:prSet presAssocID="{E648A44D-82C3-4156-AAC2-B66B289C427B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4EA2C6-0F60-48A2-8180-9C18D3DE154A}" type="pres">
      <dgm:prSet presAssocID="{5754677C-983F-47E2-96A7-433A73E8493C}" presName="sp" presStyleCnt="0"/>
      <dgm:spPr/>
    </dgm:pt>
    <dgm:pt modelId="{3005E4B2-798F-4FE0-9477-5B73A66C96C5}" type="pres">
      <dgm:prSet presAssocID="{83D3C9A1-B6AA-43D2-96EA-6DE5140E86D0}" presName="composite" presStyleCnt="0"/>
      <dgm:spPr/>
    </dgm:pt>
    <dgm:pt modelId="{842D6738-F391-4A7C-A2E2-1E4F34E663DE}" type="pres">
      <dgm:prSet presAssocID="{83D3C9A1-B6AA-43D2-96EA-6DE5140E86D0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9D8E40-A50E-44F4-8716-017A48CA6099}" type="pres">
      <dgm:prSet presAssocID="{83D3C9A1-B6AA-43D2-96EA-6DE5140E86D0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380CB-7227-4857-A7DD-A777812A40EF}" type="pres">
      <dgm:prSet presAssocID="{A0C6C9F2-8E18-4E7F-BAB1-16FDDCA65559}" presName="sp" presStyleCnt="0"/>
      <dgm:spPr/>
    </dgm:pt>
    <dgm:pt modelId="{EFF25EBB-1FD7-4EDE-9753-F386697A2F3E}" type="pres">
      <dgm:prSet presAssocID="{10DA3BCD-B966-46CB-A7D5-32F0D163BFBF}" presName="composite" presStyleCnt="0"/>
      <dgm:spPr/>
    </dgm:pt>
    <dgm:pt modelId="{1554AC7E-5E24-4402-A023-297B3474FF80}" type="pres">
      <dgm:prSet presAssocID="{10DA3BCD-B966-46CB-A7D5-32F0D163BFBF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D1AAAF-D4E5-411D-8C3C-B92F9CA83761}" type="pres">
      <dgm:prSet presAssocID="{10DA3BCD-B966-46CB-A7D5-32F0D163BFBF}" presName="descendantText" presStyleLbl="alignAcc1" presStyleIdx="2" presStyleCnt="7" custLinFactNeighborX="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FDE99-42C1-45DE-8C65-3C6A141E945D}" type="pres">
      <dgm:prSet presAssocID="{3A67C3A3-11D9-4527-ACEC-FE6095886493}" presName="sp" presStyleCnt="0"/>
      <dgm:spPr/>
    </dgm:pt>
    <dgm:pt modelId="{57B6EB53-6703-4F51-8A6C-C5745A25BAE1}" type="pres">
      <dgm:prSet presAssocID="{D5A29693-6EDA-42EF-8A92-5347E144634A}" presName="composite" presStyleCnt="0"/>
      <dgm:spPr/>
    </dgm:pt>
    <dgm:pt modelId="{E17E86E1-DAFB-4B86-9BE6-01C7CF731D63}" type="pres">
      <dgm:prSet presAssocID="{D5A29693-6EDA-42EF-8A92-5347E144634A}" presName="parentText" presStyleLbl="alignNode1" presStyleIdx="3" presStyleCnt="7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90D715-782C-473D-8C82-5A3C54D38938}" type="pres">
      <dgm:prSet presAssocID="{D5A29693-6EDA-42EF-8A92-5347E144634A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CF43C1-4526-4D51-81F6-A6CA6AFBE718}" type="pres">
      <dgm:prSet presAssocID="{B87F75C5-1AF2-4349-953D-298923A90C99}" presName="sp" presStyleCnt="0"/>
      <dgm:spPr/>
    </dgm:pt>
    <dgm:pt modelId="{FA8DF8FB-D385-4635-BF51-7E81C5C410A6}" type="pres">
      <dgm:prSet presAssocID="{87AD6DFE-A038-4CCC-AB33-DD91F1953187}" presName="composite" presStyleCnt="0"/>
      <dgm:spPr/>
    </dgm:pt>
    <dgm:pt modelId="{6315E46A-6A07-426B-B14D-06A31774434D}" type="pres">
      <dgm:prSet presAssocID="{87AD6DFE-A038-4CCC-AB33-DD91F1953187}" presName="parentText" presStyleLbl="alignNode1" presStyleIdx="4" presStyleCnt="7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C6E8AC-994E-42A6-95CE-C337AD6B6F33}" type="pres">
      <dgm:prSet presAssocID="{87AD6DFE-A038-4CCC-AB33-DD91F1953187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A5CC9-F741-4B24-94B0-2E417BC0AE95}" type="pres">
      <dgm:prSet presAssocID="{1A90E7B8-825B-4861-AD51-AA9571E09EDF}" presName="sp" presStyleCnt="0"/>
      <dgm:spPr/>
    </dgm:pt>
    <dgm:pt modelId="{7576757E-1405-4285-A4EE-D155E39E0783}" type="pres">
      <dgm:prSet presAssocID="{48082B4B-E90A-49C1-974F-87DB81ECFA41}" presName="composite" presStyleCnt="0"/>
      <dgm:spPr/>
    </dgm:pt>
    <dgm:pt modelId="{3AC5B117-4DCB-43BA-90D8-AA7A1BBE0B74}" type="pres">
      <dgm:prSet presAssocID="{48082B4B-E90A-49C1-974F-87DB81ECFA41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C50808-0015-4B07-93B3-ACD1C37925B8}" type="pres">
      <dgm:prSet presAssocID="{48082B4B-E90A-49C1-974F-87DB81ECFA41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A929B-968E-436A-9E6F-CB5B999B061B}" type="pres">
      <dgm:prSet presAssocID="{DB99C037-49AA-484A-A2AB-37BA5AA52CA5}" presName="sp" presStyleCnt="0"/>
      <dgm:spPr/>
    </dgm:pt>
    <dgm:pt modelId="{AA8F17BF-BF63-469E-9611-2E909E210C40}" type="pres">
      <dgm:prSet presAssocID="{0B10C9A5-FEF8-461A-9876-6B55AAF61912}" presName="composite" presStyleCnt="0"/>
      <dgm:spPr/>
    </dgm:pt>
    <dgm:pt modelId="{0F89BC1F-64D6-41FE-BD3A-FCAA1C2A4758}" type="pres">
      <dgm:prSet presAssocID="{0B10C9A5-FEF8-461A-9876-6B55AAF61912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D1EAD-F302-4739-8D9B-2F50256CA16B}" type="pres">
      <dgm:prSet presAssocID="{0B10C9A5-FEF8-461A-9876-6B55AAF61912}" presName="descendantText" presStyleLbl="alignAcc1" presStyleIdx="6" presStyleCnt="7" custScaleY="106721" custLinFactNeighborY="4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605A6D-39F4-48CF-8527-1D428046C397}" type="presOf" srcId="{A797F0D0-89E9-4378-97EC-FC1CC3D857B3}" destId="{6FC6E8AC-994E-42A6-95CE-C337AD6B6F33}" srcOrd="0" destOrd="0" presId="urn:microsoft.com/office/officeart/2005/8/layout/chevron2"/>
    <dgm:cxn modelId="{3A52C923-8712-4FB3-B150-E014AA42B58A}" srcId="{ADCAEF6E-7549-44FC-BB69-66F0B5D2FA12}" destId="{83D3C9A1-B6AA-43D2-96EA-6DE5140E86D0}" srcOrd="1" destOrd="0" parTransId="{7FD05DCF-544C-4EE0-833F-2D77BF673745}" sibTransId="{A0C6C9F2-8E18-4E7F-BAB1-16FDDCA65559}"/>
    <dgm:cxn modelId="{A704ECE8-FD8B-4D00-A95D-A3E7A69754A0}" type="presOf" srcId="{ADCAEF6E-7549-44FC-BB69-66F0B5D2FA12}" destId="{0A45FD81-E162-41E9-A5A2-6859AD873B4B}" srcOrd="0" destOrd="0" presId="urn:microsoft.com/office/officeart/2005/8/layout/chevron2"/>
    <dgm:cxn modelId="{46754B75-AA4C-463A-90CC-6459A323A66E}" srcId="{48082B4B-E90A-49C1-974F-87DB81ECFA41}" destId="{7055C43C-A7D2-44B3-A07E-CCDB4D8FE983}" srcOrd="0" destOrd="0" parTransId="{2A42B9A3-D252-4E3C-BA32-C0EC0B977A6C}" sibTransId="{53F3ADA0-861E-4B14-A0A0-631AF0859986}"/>
    <dgm:cxn modelId="{F2B0D3A9-A150-485D-AB14-792B9A4798B6}" type="presOf" srcId="{E648A44D-82C3-4156-AAC2-B66B289C427B}" destId="{B3B5769E-57FD-4F01-BD0A-A17987FF003A}" srcOrd="0" destOrd="0" presId="urn:microsoft.com/office/officeart/2005/8/layout/chevron2"/>
    <dgm:cxn modelId="{85CD7230-5B23-4DE3-A49D-3D457A2C540E}" srcId="{D5A29693-6EDA-42EF-8A92-5347E144634A}" destId="{09618646-F953-4205-9C27-19E59F68CB21}" srcOrd="0" destOrd="0" parTransId="{19677919-A0D4-4C60-A7FA-17E315B5EFF4}" sibTransId="{4D945253-CC61-4438-9AF6-9E176DFB8415}"/>
    <dgm:cxn modelId="{070AB3D3-62AF-4323-8D26-6C5F0BFB0990}" srcId="{ADCAEF6E-7549-44FC-BB69-66F0B5D2FA12}" destId="{0B10C9A5-FEF8-461A-9876-6B55AAF61912}" srcOrd="6" destOrd="0" parTransId="{90283259-841E-4D04-977E-93545266CE53}" sibTransId="{4C09F1B5-C189-4451-AEDF-BA74646CDEEE}"/>
    <dgm:cxn modelId="{28ADBF6F-CFA7-4965-8161-E39FF0F9B90C}" srcId="{ADCAEF6E-7549-44FC-BB69-66F0B5D2FA12}" destId="{87AD6DFE-A038-4CCC-AB33-DD91F1953187}" srcOrd="4" destOrd="0" parTransId="{83F30EC5-F053-43E9-BB6A-E32D65A5CC65}" sibTransId="{1A90E7B8-825B-4861-AD51-AA9571E09EDF}"/>
    <dgm:cxn modelId="{9CDC2312-BE86-4279-9A22-28B7F6112D64}" type="presOf" srcId="{83D3C9A1-B6AA-43D2-96EA-6DE5140E86D0}" destId="{842D6738-F391-4A7C-A2E2-1E4F34E663DE}" srcOrd="0" destOrd="0" presId="urn:microsoft.com/office/officeart/2005/8/layout/chevron2"/>
    <dgm:cxn modelId="{AB11C6CB-2501-4CAE-B177-11A903C53BD0}" srcId="{83D3C9A1-B6AA-43D2-96EA-6DE5140E86D0}" destId="{1C4504FB-FEDB-45E2-B744-A3546366F637}" srcOrd="0" destOrd="0" parTransId="{455F22DC-326B-4C79-8401-6C64D4348444}" sibTransId="{5076E592-798C-4F7E-A8AB-4B25F8BCBCE4}"/>
    <dgm:cxn modelId="{82E66FBD-6CCD-4031-B47B-4C129F9FD067}" srcId="{ADCAEF6E-7549-44FC-BB69-66F0B5D2FA12}" destId="{10DA3BCD-B966-46CB-A7D5-32F0D163BFBF}" srcOrd="2" destOrd="0" parTransId="{BFF7D04D-B293-4216-99B6-C730FD5B0EBE}" sibTransId="{3A67C3A3-11D9-4527-ACEC-FE6095886493}"/>
    <dgm:cxn modelId="{7595A26A-C801-4CEB-BD5B-F6F8619ADE25}" srcId="{0B10C9A5-FEF8-461A-9876-6B55AAF61912}" destId="{2F05CFFF-9DB6-4E2E-A1FC-37F9113B1F57}" srcOrd="0" destOrd="0" parTransId="{CC9DC45A-EBB0-41F8-BAD0-6523CC1678DE}" sibTransId="{7AE7AA77-FAB7-49EB-8612-E2472E0DBF93}"/>
    <dgm:cxn modelId="{F278BF91-A30A-48E2-998E-3947A816CCCE}" type="presOf" srcId="{48082B4B-E90A-49C1-974F-87DB81ECFA41}" destId="{3AC5B117-4DCB-43BA-90D8-AA7A1BBE0B74}" srcOrd="0" destOrd="0" presId="urn:microsoft.com/office/officeart/2005/8/layout/chevron2"/>
    <dgm:cxn modelId="{C782B7AF-6739-47C9-824A-8B1BCD8BBF33}" type="presOf" srcId="{7055C43C-A7D2-44B3-A07E-CCDB4D8FE983}" destId="{C2C50808-0015-4B07-93B3-ACD1C37925B8}" srcOrd="0" destOrd="0" presId="urn:microsoft.com/office/officeart/2005/8/layout/chevron2"/>
    <dgm:cxn modelId="{B938F027-26FB-479D-AB30-F5DC0A5ED710}" type="presOf" srcId="{0B10C9A5-FEF8-461A-9876-6B55AAF61912}" destId="{0F89BC1F-64D6-41FE-BD3A-FCAA1C2A4758}" srcOrd="0" destOrd="0" presId="urn:microsoft.com/office/officeart/2005/8/layout/chevron2"/>
    <dgm:cxn modelId="{73313F9C-A489-4FF6-BCB9-2F17B2DC0104}" type="presOf" srcId="{D5A29693-6EDA-42EF-8A92-5347E144634A}" destId="{E17E86E1-DAFB-4B86-9BE6-01C7CF731D63}" srcOrd="0" destOrd="0" presId="urn:microsoft.com/office/officeart/2005/8/layout/chevron2"/>
    <dgm:cxn modelId="{12E5F6E5-0533-4F28-94A9-C77D3B191DE1}" type="presOf" srcId="{09618646-F953-4205-9C27-19E59F68CB21}" destId="{5990D715-782C-473D-8C82-5A3C54D38938}" srcOrd="0" destOrd="0" presId="urn:microsoft.com/office/officeart/2005/8/layout/chevron2"/>
    <dgm:cxn modelId="{CF8B4238-532C-42A6-AB0C-3E8DD298A398}" srcId="{87AD6DFE-A038-4CCC-AB33-DD91F1953187}" destId="{A797F0D0-89E9-4378-97EC-FC1CC3D857B3}" srcOrd="0" destOrd="0" parTransId="{EF8C0BF3-9EB7-44EA-8F66-6E2FC466ECBA}" sibTransId="{221443FA-E92C-49EF-AFA6-46200AACF81B}"/>
    <dgm:cxn modelId="{56BFCA7C-2B58-4EC6-A2A9-923DB863C98B}" type="presOf" srcId="{1C4504FB-FEDB-45E2-B744-A3546366F637}" destId="{049D8E40-A50E-44F4-8716-017A48CA6099}" srcOrd="0" destOrd="0" presId="urn:microsoft.com/office/officeart/2005/8/layout/chevron2"/>
    <dgm:cxn modelId="{3A4818E8-40D2-4169-A386-DDADF2316906}" srcId="{0B10C9A5-FEF8-461A-9876-6B55AAF61912}" destId="{F00FC1D3-175C-4EAD-B202-0EA3A736C02E}" srcOrd="1" destOrd="0" parTransId="{F2693B0B-C537-4757-8B54-627D77BA8FB0}" sibTransId="{AFCEE1A9-17A2-4DB6-BF5F-264E99C7F09B}"/>
    <dgm:cxn modelId="{ECAF7DE2-9B12-4F27-8A83-2CD725035B64}" srcId="{E648A44D-82C3-4156-AAC2-B66B289C427B}" destId="{C0CC5641-BC89-4D59-AC3E-F1BF08ED084C}" srcOrd="0" destOrd="0" parTransId="{DF8FDB75-8593-4825-93EF-0CA88EA7950C}" sibTransId="{72700079-6E7B-4086-9545-831FFFD8DBA8}"/>
    <dgm:cxn modelId="{E33DDFE3-212A-4B80-BAFE-4850F56C451F}" srcId="{ADCAEF6E-7549-44FC-BB69-66F0B5D2FA12}" destId="{E648A44D-82C3-4156-AAC2-B66B289C427B}" srcOrd="0" destOrd="0" parTransId="{0CAFEDDA-A120-4803-86A7-23D385792680}" sibTransId="{5754677C-983F-47E2-96A7-433A73E8493C}"/>
    <dgm:cxn modelId="{30A6C364-0E37-4DBB-A3E8-AB38C983D7EC}" type="presOf" srcId="{2F05CFFF-9DB6-4E2E-A1FC-37F9113B1F57}" destId="{F78D1EAD-F302-4739-8D9B-2F50256CA16B}" srcOrd="0" destOrd="0" presId="urn:microsoft.com/office/officeart/2005/8/layout/chevron2"/>
    <dgm:cxn modelId="{A2884120-F774-4652-80C5-41C97809E33E}" type="presOf" srcId="{F00FC1D3-175C-4EAD-B202-0EA3A736C02E}" destId="{F78D1EAD-F302-4739-8D9B-2F50256CA16B}" srcOrd="0" destOrd="1" presId="urn:microsoft.com/office/officeart/2005/8/layout/chevron2"/>
    <dgm:cxn modelId="{C272F650-F8B9-4854-8D6D-1ED0B2A63A99}" type="presOf" srcId="{BAD8E401-A54D-4E83-8B6D-C39BB88BB707}" destId="{E8D1AAAF-D4E5-411D-8C3C-B92F9CA83761}" srcOrd="0" destOrd="0" presId="urn:microsoft.com/office/officeart/2005/8/layout/chevron2"/>
    <dgm:cxn modelId="{C587774C-CC85-4EA3-AE4E-64EE5FCDAEBF}" type="presOf" srcId="{C0CC5641-BC89-4D59-AC3E-F1BF08ED084C}" destId="{5478E4C4-290A-4D0A-AE87-1C45A354EEF7}" srcOrd="0" destOrd="0" presId="urn:microsoft.com/office/officeart/2005/8/layout/chevron2"/>
    <dgm:cxn modelId="{5684A924-A216-439F-BF04-2A3AE961AEBF}" type="presOf" srcId="{87AD6DFE-A038-4CCC-AB33-DD91F1953187}" destId="{6315E46A-6A07-426B-B14D-06A31774434D}" srcOrd="0" destOrd="0" presId="urn:microsoft.com/office/officeart/2005/8/layout/chevron2"/>
    <dgm:cxn modelId="{6EBED15F-9601-40D1-9514-939F0296E0A2}" srcId="{ADCAEF6E-7549-44FC-BB69-66F0B5D2FA12}" destId="{48082B4B-E90A-49C1-974F-87DB81ECFA41}" srcOrd="5" destOrd="0" parTransId="{EAAE6EC0-EE67-4FDA-B56C-CF53BA0EB237}" sibTransId="{DB99C037-49AA-484A-A2AB-37BA5AA52CA5}"/>
    <dgm:cxn modelId="{4E7F4A5C-D714-446E-A80B-EDF070ABD95D}" srcId="{10DA3BCD-B966-46CB-A7D5-32F0D163BFBF}" destId="{BAD8E401-A54D-4E83-8B6D-C39BB88BB707}" srcOrd="0" destOrd="0" parTransId="{8B7A78C0-0485-4B60-8F19-373516CD48C3}" sibTransId="{77354C57-6C7A-4373-9EA6-4666FB283452}"/>
    <dgm:cxn modelId="{DC39B7EB-0386-45F8-ADE5-CC321E2D8928}" srcId="{ADCAEF6E-7549-44FC-BB69-66F0B5D2FA12}" destId="{D5A29693-6EDA-42EF-8A92-5347E144634A}" srcOrd="3" destOrd="0" parTransId="{85C489A1-7655-4192-A905-DA0452975E9D}" sibTransId="{B87F75C5-1AF2-4349-953D-298923A90C99}"/>
    <dgm:cxn modelId="{F5CB9D43-0980-4516-875D-D57D667F3600}" type="presOf" srcId="{10DA3BCD-B966-46CB-A7D5-32F0D163BFBF}" destId="{1554AC7E-5E24-4402-A023-297B3474FF80}" srcOrd="0" destOrd="0" presId="urn:microsoft.com/office/officeart/2005/8/layout/chevron2"/>
    <dgm:cxn modelId="{FD5608B0-E92E-4676-805E-6BF2E6817687}" type="presParOf" srcId="{0A45FD81-E162-41E9-A5A2-6859AD873B4B}" destId="{8A168974-74EC-4AC8-A405-25A9E53DAEA9}" srcOrd="0" destOrd="0" presId="urn:microsoft.com/office/officeart/2005/8/layout/chevron2"/>
    <dgm:cxn modelId="{F96FED44-9304-42DE-9961-70F226A10A6C}" type="presParOf" srcId="{8A168974-74EC-4AC8-A405-25A9E53DAEA9}" destId="{B3B5769E-57FD-4F01-BD0A-A17987FF003A}" srcOrd="0" destOrd="0" presId="urn:microsoft.com/office/officeart/2005/8/layout/chevron2"/>
    <dgm:cxn modelId="{4E9F4339-11B4-47E9-9313-F098CBCB3127}" type="presParOf" srcId="{8A168974-74EC-4AC8-A405-25A9E53DAEA9}" destId="{5478E4C4-290A-4D0A-AE87-1C45A354EEF7}" srcOrd="1" destOrd="0" presId="urn:microsoft.com/office/officeart/2005/8/layout/chevron2"/>
    <dgm:cxn modelId="{A53F8653-38F9-4ED0-B50B-4F5F0128A3E7}" type="presParOf" srcId="{0A45FD81-E162-41E9-A5A2-6859AD873B4B}" destId="{434EA2C6-0F60-48A2-8180-9C18D3DE154A}" srcOrd="1" destOrd="0" presId="urn:microsoft.com/office/officeart/2005/8/layout/chevron2"/>
    <dgm:cxn modelId="{CBA9F9A1-8714-4A9D-9CE1-7126A20A32A2}" type="presParOf" srcId="{0A45FD81-E162-41E9-A5A2-6859AD873B4B}" destId="{3005E4B2-798F-4FE0-9477-5B73A66C96C5}" srcOrd="2" destOrd="0" presId="urn:microsoft.com/office/officeart/2005/8/layout/chevron2"/>
    <dgm:cxn modelId="{00D58318-F46C-4582-B517-67A73E3A2CED}" type="presParOf" srcId="{3005E4B2-798F-4FE0-9477-5B73A66C96C5}" destId="{842D6738-F391-4A7C-A2E2-1E4F34E663DE}" srcOrd="0" destOrd="0" presId="urn:microsoft.com/office/officeart/2005/8/layout/chevron2"/>
    <dgm:cxn modelId="{FDBB3275-C06E-4E24-807B-6CE98E01BD94}" type="presParOf" srcId="{3005E4B2-798F-4FE0-9477-5B73A66C96C5}" destId="{049D8E40-A50E-44F4-8716-017A48CA6099}" srcOrd="1" destOrd="0" presId="urn:microsoft.com/office/officeart/2005/8/layout/chevron2"/>
    <dgm:cxn modelId="{6ED3B695-881A-4022-B8E3-950F9AA5A336}" type="presParOf" srcId="{0A45FD81-E162-41E9-A5A2-6859AD873B4B}" destId="{A52380CB-7227-4857-A7DD-A777812A40EF}" srcOrd="3" destOrd="0" presId="urn:microsoft.com/office/officeart/2005/8/layout/chevron2"/>
    <dgm:cxn modelId="{32B98DCF-CC0E-454D-A861-E67D085AAE9E}" type="presParOf" srcId="{0A45FD81-E162-41E9-A5A2-6859AD873B4B}" destId="{EFF25EBB-1FD7-4EDE-9753-F386697A2F3E}" srcOrd="4" destOrd="0" presId="urn:microsoft.com/office/officeart/2005/8/layout/chevron2"/>
    <dgm:cxn modelId="{96DF0D5B-599A-47DD-9B26-F9C875AB25D3}" type="presParOf" srcId="{EFF25EBB-1FD7-4EDE-9753-F386697A2F3E}" destId="{1554AC7E-5E24-4402-A023-297B3474FF80}" srcOrd="0" destOrd="0" presId="urn:microsoft.com/office/officeart/2005/8/layout/chevron2"/>
    <dgm:cxn modelId="{13572B65-7222-46FE-B92D-E82696645CA7}" type="presParOf" srcId="{EFF25EBB-1FD7-4EDE-9753-F386697A2F3E}" destId="{E8D1AAAF-D4E5-411D-8C3C-B92F9CA83761}" srcOrd="1" destOrd="0" presId="urn:microsoft.com/office/officeart/2005/8/layout/chevron2"/>
    <dgm:cxn modelId="{FF741518-F917-4C38-85D4-AEA79B81972E}" type="presParOf" srcId="{0A45FD81-E162-41E9-A5A2-6859AD873B4B}" destId="{5BEFDE99-42C1-45DE-8C65-3C6A141E945D}" srcOrd="5" destOrd="0" presId="urn:microsoft.com/office/officeart/2005/8/layout/chevron2"/>
    <dgm:cxn modelId="{3AB7D236-728F-41EF-8171-CFA6BC07D2D7}" type="presParOf" srcId="{0A45FD81-E162-41E9-A5A2-6859AD873B4B}" destId="{57B6EB53-6703-4F51-8A6C-C5745A25BAE1}" srcOrd="6" destOrd="0" presId="urn:microsoft.com/office/officeart/2005/8/layout/chevron2"/>
    <dgm:cxn modelId="{0C1AD84B-54DE-4D59-9C0B-BD890494865C}" type="presParOf" srcId="{57B6EB53-6703-4F51-8A6C-C5745A25BAE1}" destId="{E17E86E1-DAFB-4B86-9BE6-01C7CF731D63}" srcOrd="0" destOrd="0" presId="urn:microsoft.com/office/officeart/2005/8/layout/chevron2"/>
    <dgm:cxn modelId="{F9B08147-5BD7-4968-BF7E-EECA0E7014C6}" type="presParOf" srcId="{57B6EB53-6703-4F51-8A6C-C5745A25BAE1}" destId="{5990D715-782C-473D-8C82-5A3C54D38938}" srcOrd="1" destOrd="0" presId="urn:microsoft.com/office/officeart/2005/8/layout/chevron2"/>
    <dgm:cxn modelId="{A15BD474-DAC5-4743-BBAD-5FE81DF13D53}" type="presParOf" srcId="{0A45FD81-E162-41E9-A5A2-6859AD873B4B}" destId="{26CF43C1-4526-4D51-81F6-A6CA6AFBE718}" srcOrd="7" destOrd="0" presId="urn:microsoft.com/office/officeart/2005/8/layout/chevron2"/>
    <dgm:cxn modelId="{798DF039-C9BE-44AC-8A5F-D33BDEA808A0}" type="presParOf" srcId="{0A45FD81-E162-41E9-A5A2-6859AD873B4B}" destId="{FA8DF8FB-D385-4635-BF51-7E81C5C410A6}" srcOrd="8" destOrd="0" presId="urn:microsoft.com/office/officeart/2005/8/layout/chevron2"/>
    <dgm:cxn modelId="{EC2A9D24-8001-42F7-BD4A-0DA056969593}" type="presParOf" srcId="{FA8DF8FB-D385-4635-BF51-7E81C5C410A6}" destId="{6315E46A-6A07-426B-B14D-06A31774434D}" srcOrd="0" destOrd="0" presId="urn:microsoft.com/office/officeart/2005/8/layout/chevron2"/>
    <dgm:cxn modelId="{9414CE90-CA2F-46DE-9FA1-C55E5F1F2610}" type="presParOf" srcId="{FA8DF8FB-D385-4635-BF51-7E81C5C410A6}" destId="{6FC6E8AC-994E-42A6-95CE-C337AD6B6F33}" srcOrd="1" destOrd="0" presId="urn:microsoft.com/office/officeart/2005/8/layout/chevron2"/>
    <dgm:cxn modelId="{37A591EE-EF3A-42CD-A87C-A6E24109AEEE}" type="presParOf" srcId="{0A45FD81-E162-41E9-A5A2-6859AD873B4B}" destId="{19CA5CC9-F741-4B24-94B0-2E417BC0AE95}" srcOrd="9" destOrd="0" presId="urn:microsoft.com/office/officeart/2005/8/layout/chevron2"/>
    <dgm:cxn modelId="{E6E4594E-1109-419F-BEA2-DCBEE0DC7440}" type="presParOf" srcId="{0A45FD81-E162-41E9-A5A2-6859AD873B4B}" destId="{7576757E-1405-4285-A4EE-D155E39E0783}" srcOrd="10" destOrd="0" presId="urn:microsoft.com/office/officeart/2005/8/layout/chevron2"/>
    <dgm:cxn modelId="{29A447B7-983C-4FDE-87BE-B580878CC76D}" type="presParOf" srcId="{7576757E-1405-4285-A4EE-D155E39E0783}" destId="{3AC5B117-4DCB-43BA-90D8-AA7A1BBE0B74}" srcOrd="0" destOrd="0" presId="urn:microsoft.com/office/officeart/2005/8/layout/chevron2"/>
    <dgm:cxn modelId="{0DB09EB1-9C22-4907-86F6-961D3CA891C0}" type="presParOf" srcId="{7576757E-1405-4285-A4EE-D155E39E0783}" destId="{C2C50808-0015-4B07-93B3-ACD1C37925B8}" srcOrd="1" destOrd="0" presId="urn:microsoft.com/office/officeart/2005/8/layout/chevron2"/>
    <dgm:cxn modelId="{8237FD59-FCCD-4011-B1E2-1E9650E0C2F4}" type="presParOf" srcId="{0A45FD81-E162-41E9-A5A2-6859AD873B4B}" destId="{7C0A929B-968E-436A-9E6F-CB5B999B061B}" srcOrd="11" destOrd="0" presId="urn:microsoft.com/office/officeart/2005/8/layout/chevron2"/>
    <dgm:cxn modelId="{DEF3B5EA-1DA3-4E68-BD87-5DC0EE263812}" type="presParOf" srcId="{0A45FD81-E162-41E9-A5A2-6859AD873B4B}" destId="{AA8F17BF-BF63-469E-9611-2E909E210C40}" srcOrd="12" destOrd="0" presId="urn:microsoft.com/office/officeart/2005/8/layout/chevron2"/>
    <dgm:cxn modelId="{5E54D0ED-D99E-4A98-B40C-85ADAD8E332F}" type="presParOf" srcId="{AA8F17BF-BF63-469E-9611-2E909E210C40}" destId="{0F89BC1F-64D6-41FE-BD3A-FCAA1C2A4758}" srcOrd="0" destOrd="0" presId="urn:microsoft.com/office/officeart/2005/8/layout/chevron2"/>
    <dgm:cxn modelId="{DF93E551-E0F6-4A28-B1F8-20C54F1CAAEE}" type="presParOf" srcId="{AA8F17BF-BF63-469E-9611-2E909E210C40}" destId="{F78D1EAD-F302-4739-8D9B-2F50256CA16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25EC96-882E-41E9-9AE5-F0E6E3319745}" type="doc">
      <dgm:prSet loTypeId="urn:microsoft.com/office/officeart/2005/8/layout/vList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388F0E-AEDC-437B-9E72-9F96E4247FFB}">
      <dgm:prSet phldrT="[Текст]" custT="1"/>
      <dgm:spPr>
        <a:solidFill>
          <a:srgbClr val="FFCC66"/>
        </a:solidFill>
      </dgm:spPr>
      <dgm:t>
        <a:bodyPr anchor="ctr"/>
        <a:lstStyle/>
        <a:p>
          <a:pPr>
            <a:lnSpc>
              <a:spcPct val="100000"/>
            </a:lnSpc>
          </a:pPr>
          <a:r>
            <a:rPr lang="ru-RU" sz="1600" b="1" dirty="0" smtClean="0">
              <a:solidFill>
                <a:srgbClr val="FF3300"/>
              </a:solidFill>
            </a:rPr>
            <a:t>Развитие системы наставничества</a:t>
          </a:r>
          <a:endParaRPr lang="ru-RU" sz="1600" b="1" dirty="0">
            <a:solidFill>
              <a:srgbClr val="FF3300"/>
            </a:solidFill>
          </a:endParaRPr>
        </a:p>
      </dgm:t>
    </dgm:pt>
    <dgm:pt modelId="{3980F85D-013B-43E3-9D78-BEDC60B33234}" type="parTrans" cxnId="{2D0E79A7-40F1-44F3-8DBF-1567C7C61C1E}">
      <dgm:prSet/>
      <dgm:spPr/>
      <dgm:t>
        <a:bodyPr/>
        <a:lstStyle/>
        <a:p>
          <a:endParaRPr lang="ru-RU"/>
        </a:p>
      </dgm:t>
    </dgm:pt>
    <dgm:pt modelId="{E277FAE6-A8D9-4914-A693-095EF824C2BD}" type="sibTrans" cxnId="{2D0E79A7-40F1-44F3-8DBF-1567C7C61C1E}">
      <dgm:prSet/>
      <dgm:spPr/>
      <dgm:t>
        <a:bodyPr/>
        <a:lstStyle/>
        <a:p>
          <a:endParaRPr lang="ru-RU"/>
        </a:p>
      </dgm:t>
    </dgm:pt>
    <dgm:pt modelId="{6ECEDC31-8424-43C6-8838-5ED585EAAAEA}">
      <dgm:prSet phldrT="[Текст]" custT="1"/>
      <dgm:spPr>
        <a:solidFill>
          <a:srgbClr val="9999FF"/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2022, наставники - 6,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C9C5AB5-3DA8-4F6E-9010-8ED040D62AA9}" type="parTrans" cxnId="{4D6385D1-748E-4A93-8A04-DF07394CFDF5}">
      <dgm:prSet/>
      <dgm:spPr/>
      <dgm:t>
        <a:bodyPr/>
        <a:lstStyle/>
        <a:p>
          <a:endParaRPr lang="ru-RU"/>
        </a:p>
      </dgm:t>
    </dgm:pt>
    <dgm:pt modelId="{52327E26-1313-4BE1-A971-A6D795C63217}" type="sibTrans" cxnId="{4D6385D1-748E-4A93-8A04-DF07394CFDF5}">
      <dgm:prSet/>
      <dgm:spPr/>
      <dgm:t>
        <a:bodyPr/>
        <a:lstStyle/>
        <a:p>
          <a:endParaRPr lang="ru-RU"/>
        </a:p>
      </dgm:t>
    </dgm:pt>
    <dgm:pt modelId="{65EFE889-F50D-4CA5-A1B9-03F4AD37EE84}">
      <dgm:prSet phldrT="[Текст]" custT="1"/>
      <dgm:spPr>
        <a:solidFill>
          <a:srgbClr val="9999FF"/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молодые педагоги - 8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6283237-DD2D-4883-9FCA-67B83B9527AA}" type="parTrans" cxnId="{667B7300-112C-42B7-B5A5-19B6D0EFAAD2}">
      <dgm:prSet/>
      <dgm:spPr/>
      <dgm:t>
        <a:bodyPr/>
        <a:lstStyle/>
        <a:p>
          <a:endParaRPr lang="ru-RU"/>
        </a:p>
      </dgm:t>
    </dgm:pt>
    <dgm:pt modelId="{D14DF308-EFF1-4BA4-B454-09B2EB01FB3D}" type="sibTrans" cxnId="{667B7300-112C-42B7-B5A5-19B6D0EFAAD2}">
      <dgm:prSet/>
      <dgm:spPr/>
      <dgm:t>
        <a:bodyPr/>
        <a:lstStyle/>
        <a:p>
          <a:endParaRPr lang="ru-RU"/>
        </a:p>
      </dgm:t>
    </dgm:pt>
    <dgm:pt modelId="{5E4F172D-F8C9-457A-A104-BA03F054549F}">
      <dgm:prSet phldrT="[Текст]" custT="1"/>
      <dgm:spPr>
        <a:solidFill>
          <a:srgbClr val="9999FF"/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2021, наставники - 3,</a:t>
          </a:r>
          <a:endParaRPr lang="ru-RU" sz="2000" dirty="0">
            <a:solidFill>
              <a:srgbClr val="0000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3EED4DF8-78AE-440F-88D4-D285CC21A4F1}" type="parTrans" cxnId="{6E35509D-8126-428B-84DA-5B67D8A7E554}">
      <dgm:prSet/>
      <dgm:spPr/>
      <dgm:t>
        <a:bodyPr/>
        <a:lstStyle/>
        <a:p>
          <a:endParaRPr lang="ru-RU"/>
        </a:p>
      </dgm:t>
    </dgm:pt>
    <dgm:pt modelId="{C2218A67-A804-4C7B-9622-6AC0334074CF}" type="sibTrans" cxnId="{6E35509D-8126-428B-84DA-5B67D8A7E554}">
      <dgm:prSet/>
      <dgm:spPr/>
      <dgm:t>
        <a:bodyPr/>
        <a:lstStyle/>
        <a:p>
          <a:endParaRPr lang="ru-RU"/>
        </a:p>
      </dgm:t>
    </dgm:pt>
    <dgm:pt modelId="{3241C97C-5A98-47B4-AA8D-52A54E2731B0}">
      <dgm:prSet phldrT="[Текст]" custT="1"/>
      <dgm:spPr>
        <a:solidFill>
          <a:srgbClr val="9999FF"/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молодые педагоги  - 4, </a:t>
          </a:r>
          <a:endParaRPr lang="ru-RU" sz="180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F140F01-4F46-4A0B-8A34-017ED2C0E8DE}" type="parTrans" cxnId="{F5841158-1DDC-4794-A1E5-7F8B45C4BA5C}">
      <dgm:prSet/>
      <dgm:spPr/>
      <dgm:t>
        <a:bodyPr/>
        <a:lstStyle/>
        <a:p>
          <a:endParaRPr lang="ru-RU"/>
        </a:p>
      </dgm:t>
    </dgm:pt>
    <dgm:pt modelId="{E35FB7E7-3552-48C5-84EA-78F2E8FC1FE2}" type="sibTrans" cxnId="{F5841158-1DDC-4794-A1E5-7F8B45C4BA5C}">
      <dgm:prSet/>
      <dgm:spPr/>
      <dgm:t>
        <a:bodyPr/>
        <a:lstStyle/>
        <a:p>
          <a:endParaRPr lang="ru-RU"/>
        </a:p>
      </dgm:t>
    </dgm:pt>
    <dgm:pt modelId="{BCA81195-92CD-49AE-A421-FD8536182890}">
      <dgm:prSet phldrT="[Текст]" custT="1"/>
      <dgm:spPr>
        <a:solidFill>
          <a:srgbClr val="9999FF"/>
        </a:solidFill>
      </dgm:spPr>
      <dgm:t>
        <a:bodyPr/>
        <a:lstStyle/>
        <a:p>
          <a:pPr algn="ctr">
            <a:lnSpc>
              <a:spcPct val="100000"/>
            </a:lnSpc>
          </a:pPr>
          <a:endParaRPr lang="ru-RU" sz="2000" dirty="0">
            <a:solidFill>
              <a:srgbClr val="0000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27F9EB3C-F580-441A-9F44-322361BE4755}" type="parTrans" cxnId="{80E019E0-27E0-456B-AAB0-E684CFE20F8F}">
      <dgm:prSet/>
      <dgm:spPr/>
      <dgm:t>
        <a:bodyPr/>
        <a:lstStyle/>
        <a:p>
          <a:endParaRPr lang="ru-RU"/>
        </a:p>
      </dgm:t>
    </dgm:pt>
    <dgm:pt modelId="{5D26C64D-7709-47C1-9A05-068EEBCE63D2}" type="sibTrans" cxnId="{80E019E0-27E0-456B-AAB0-E684CFE20F8F}">
      <dgm:prSet/>
      <dgm:spPr/>
      <dgm:t>
        <a:bodyPr/>
        <a:lstStyle/>
        <a:p>
          <a:endParaRPr lang="ru-RU"/>
        </a:p>
      </dgm:t>
    </dgm:pt>
    <dgm:pt modelId="{B38C3154-20F8-427E-BDAD-F8CC6FDEBE18}" type="pres">
      <dgm:prSet presAssocID="{6225EC96-882E-41E9-9AE5-F0E6E331974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8D1B795-3F9D-4F2F-9553-E3237213FB9A}" type="pres">
      <dgm:prSet presAssocID="{70388F0E-AEDC-437B-9E72-9F96E4247FFB}" presName="linNode" presStyleCnt="0"/>
      <dgm:spPr/>
    </dgm:pt>
    <dgm:pt modelId="{7F04A40A-3C9B-418D-A863-6703475E84C8}" type="pres">
      <dgm:prSet presAssocID="{70388F0E-AEDC-437B-9E72-9F96E4247FFB}" presName="parentShp" presStyleLbl="node1" presStyleIdx="0" presStyleCnt="1" custScaleY="269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41EC1-A6EC-4811-B098-B788163E6297}" type="pres">
      <dgm:prSet presAssocID="{70388F0E-AEDC-437B-9E72-9F96E4247FFB}" presName="childShp" presStyleLbl="bgAccFollowNode1" presStyleIdx="0" presStyleCnt="1" custScaleX="110763" custScaleY="717338" custLinFactNeighborX="9146" custLinFactNeighborY="638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4CF6E9-91F4-4544-89DF-6059A06CA853}" type="presOf" srcId="{5E4F172D-F8C9-457A-A104-BA03F054549F}" destId="{1CE41EC1-A6EC-4811-B098-B788163E6297}" srcOrd="0" destOrd="1" presId="urn:microsoft.com/office/officeart/2005/8/layout/vList6"/>
    <dgm:cxn modelId="{6E35509D-8126-428B-84DA-5B67D8A7E554}" srcId="{70388F0E-AEDC-437B-9E72-9F96E4247FFB}" destId="{5E4F172D-F8C9-457A-A104-BA03F054549F}" srcOrd="1" destOrd="0" parTransId="{3EED4DF8-78AE-440F-88D4-D285CC21A4F1}" sibTransId="{C2218A67-A804-4C7B-9622-6AC0334074CF}"/>
    <dgm:cxn modelId="{8AC1986F-1FD0-4648-819F-89AF4B286DEB}" type="presOf" srcId="{70388F0E-AEDC-437B-9E72-9F96E4247FFB}" destId="{7F04A40A-3C9B-418D-A863-6703475E84C8}" srcOrd="0" destOrd="0" presId="urn:microsoft.com/office/officeart/2005/8/layout/vList6"/>
    <dgm:cxn modelId="{CB33A6A8-B086-4FD7-A511-D694FFBCA505}" type="presOf" srcId="{3241C97C-5A98-47B4-AA8D-52A54E2731B0}" destId="{1CE41EC1-A6EC-4811-B098-B788163E6297}" srcOrd="0" destOrd="2" presId="urn:microsoft.com/office/officeart/2005/8/layout/vList6"/>
    <dgm:cxn modelId="{F5841158-1DDC-4794-A1E5-7F8B45C4BA5C}" srcId="{70388F0E-AEDC-437B-9E72-9F96E4247FFB}" destId="{3241C97C-5A98-47B4-AA8D-52A54E2731B0}" srcOrd="2" destOrd="0" parTransId="{6F140F01-4F46-4A0B-8A34-017ED2C0E8DE}" sibTransId="{E35FB7E7-3552-48C5-84EA-78F2E8FC1FE2}"/>
    <dgm:cxn modelId="{2D0E79A7-40F1-44F3-8DBF-1567C7C61C1E}" srcId="{6225EC96-882E-41E9-9AE5-F0E6E3319745}" destId="{70388F0E-AEDC-437B-9E72-9F96E4247FFB}" srcOrd="0" destOrd="0" parTransId="{3980F85D-013B-43E3-9D78-BEDC60B33234}" sibTransId="{E277FAE6-A8D9-4914-A693-095EF824C2BD}"/>
    <dgm:cxn modelId="{4D6385D1-748E-4A93-8A04-DF07394CFDF5}" srcId="{70388F0E-AEDC-437B-9E72-9F96E4247FFB}" destId="{6ECEDC31-8424-43C6-8838-5ED585EAAAEA}" srcOrd="3" destOrd="0" parTransId="{AC9C5AB5-3DA8-4F6E-9010-8ED040D62AA9}" sibTransId="{52327E26-1313-4BE1-A971-A6D795C63217}"/>
    <dgm:cxn modelId="{25E6CB3E-4CA3-4790-A695-02F6355D89D2}" type="presOf" srcId="{6225EC96-882E-41E9-9AE5-F0E6E3319745}" destId="{B38C3154-20F8-427E-BDAD-F8CC6FDEBE18}" srcOrd="0" destOrd="0" presId="urn:microsoft.com/office/officeart/2005/8/layout/vList6"/>
    <dgm:cxn modelId="{E7512F28-FABC-46B7-B814-695F927E36BE}" type="presOf" srcId="{65EFE889-F50D-4CA5-A1B9-03F4AD37EE84}" destId="{1CE41EC1-A6EC-4811-B098-B788163E6297}" srcOrd="0" destOrd="4" presId="urn:microsoft.com/office/officeart/2005/8/layout/vList6"/>
    <dgm:cxn modelId="{357CFC32-617B-4548-9232-FAB6DD2D3B80}" type="presOf" srcId="{6ECEDC31-8424-43C6-8838-5ED585EAAAEA}" destId="{1CE41EC1-A6EC-4811-B098-B788163E6297}" srcOrd="0" destOrd="3" presId="urn:microsoft.com/office/officeart/2005/8/layout/vList6"/>
    <dgm:cxn modelId="{667B7300-112C-42B7-B5A5-19B6D0EFAAD2}" srcId="{70388F0E-AEDC-437B-9E72-9F96E4247FFB}" destId="{65EFE889-F50D-4CA5-A1B9-03F4AD37EE84}" srcOrd="4" destOrd="0" parTransId="{66283237-DD2D-4883-9FCA-67B83B9527AA}" sibTransId="{D14DF308-EFF1-4BA4-B454-09B2EB01FB3D}"/>
    <dgm:cxn modelId="{B8DDC63C-FA73-4D24-9FBA-738801B76DB1}" type="presOf" srcId="{BCA81195-92CD-49AE-A421-FD8536182890}" destId="{1CE41EC1-A6EC-4811-B098-B788163E6297}" srcOrd="0" destOrd="0" presId="urn:microsoft.com/office/officeart/2005/8/layout/vList6"/>
    <dgm:cxn modelId="{80E019E0-27E0-456B-AAB0-E684CFE20F8F}" srcId="{70388F0E-AEDC-437B-9E72-9F96E4247FFB}" destId="{BCA81195-92CD-49AE-A421-FD8536182890}" srcOrd="0" destOrd="0" parTransId="{27F9EB3C-F580-441A-9F44-322361BE4755}" sibTransId="{5D26C64D-7709-47C1-9A05-068EEBCE63D2}"/>
    <dgm:cxn modelId="{93B8C47A-A53A-462E-90CE-0247061FF069}" type="presParOf" srcId="{B38C3154-20F8-427E-BDAD-F8CC6FDEBE18}" destId="{38D1B795-3F9D-4F2F-9553-E3237213FB9A}" srcOrd="0" destOrd="0" presId="urn:microsoft.com/office/officeart/2005/8/layout/vList6"/>
    <dgm:cxn modelId="{3520C333-2872-4F51-B344-7D3BAC2E8B56}" type="presParOf" srcId="{38D1B795-3F9D-4F2F-9553-E3237213FB9A}" destId="{7F04A40A-3C9B-418D-A863-6703475E84C8}" srcOrd="0" destOrd="0" presId="urn:microsoft.com/office/officeart/2005/8/layout/vList6"/>
    <dgm:cxn modelId="{3B2FDBEB-3CAE-4BDB-A87A-E22D9089F048}" type="presParOf" srcId="{38D1B795-3F9D-4F2F-9553-E3237213FB9A}" destId="{1CE41EC1-A6EC-4811-B098-B788163E629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611802-14C9-402F-97D4-4F1801FE5E04}">
      <dsp:nvSpPr>
        <dsp:cNvPr id="0" name=""/>
        <dsp:cNvSpPr/>
      </dsp:nvSpPr>
      <dsp:spPr>
        <a:xfrm>
          <a:off x="734465" y="0"/>
          <a:ext cx="1593101" cy="1593101"/>
        </a:xfrm>
        <a:prstGeom prst="ellipse">
          <a:avLst/>
        </a:prstGeom>
        <a:solidFill>
          <a:srgbClr val="FF99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Знания (зачем?)</a:t>
          </a:r>
          <a:endParaRPr lang="ru-RU" sz="1900" kern="1200" dirty="0"/>
        </a:p>
      </dsp:txBody>
      <dsp:txXfrm>
        <a:off x="946879" y="278792"/>
        <a:ext cx="1168274" cy="716895"/>
      </dsp:txXfrm>
    </dsp:sp>
    <dsp:sp modelId="{28BF8D20-256E-4D8F-83B0-04386C9CD284}">
      <dsp:nvSpPr>
        <dsp:cNvPr id="0" name=""/>
        <dsp:cNvSpPr/>
      </dsp:nvSpPr>
      <dsp:spPr>
        <a:xfrm>
          <a:off x="1297377" y="1028877"/>
          <a:ext cx="1593101" cy="1593101"/>
        </a:xfrm>
        <a:prstGeom prst="ellipse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Желание (что?)</a:t>
          </a:r>
          <a:endParaRPr lang="ru-RU" sz="1900" kern="1200" dirty="0"/>
        </a:p>
      </dsp:txBody>
      <dsp:txXfrm>
        <a:off x="1784600" y="1440429"/>
        <a:ext cx="955860" cy="876205"/>
      </dsp:txXfrm>
    </dsp:sp>
    <dsp:sp modelId="{6FAE0E22-2A7B-438E-ADF3-E2EBDA17528C}">
      <dsp:nvSpPr>
        <dsp:cNvPr id="0" name=""/>
        <dsp:cNvSpPr/>
      </dsp:nvSpPr>
      <dsp:spPr>
        <a:xfrm>
          <a:off x="147689" y="1028877"/>
          <a:ext cx="1593101" cy="1593101"/>
        </a:xfrm>
        <a:prstGeom prst="ellipse">
          <a:avLst/>
        </a:prstGeom>
        <a:solidFill>
          <a:srgbClr val="FFCC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Умения (как?)</a:t>
          </a:r>
          <a:endParaRPr lang="ru-RU" sz="1900" kern="1200" dirty="0"/>
        </a:p>
      </dsp:txBody>
      <dsp:txXfrm>
        <a:off x="297706" y="1440429"/>
        <a:ext cx="955860" cy="87620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B5769E-57FD-4F01-BD0A-A17987FF003A}">
      <dsp:nvSpPr>
        <dsp:cNvPr id="0" name=""/>
        <dsp:cNvSpPr/>
      </dsp:nvSpPr>
      <dsp:spPr>
        <a:xfrm rot="5400000">
          <a:off x="-132521" y="139998"/>
          <a:ext cx="883477" cy="618434"/>
        </a:xfrm>
        <a:prstGeom prst="chevron">
          <a:avLst/>
        </a:prstGeom>
        <a:solidFill>
          <a:srgbClr val="FF99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1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139998"/>
        <a:ext cx="883477" cy="618434"/>
      </dsp:txXfrm>
    </dsp:sp>
    <dsp:sp modelId="{5478E4C4-290A-4D0A-AE87-1C45A354EEF7}">
      <dsp:nvSpPr>
        <dsp:cNvPr id="0" name=""/>
        <dsp:cNvSpPr/>
      </dsp:nvSpPr>
      <dsp:spPr>
        <a:xfrm rot="5400000">
          <a:off x="4323699" y="-3697788"/>
          <a:ext cx="574260" cy="7984791"/>
        </a:xfrm>
        <a:prstGeom prst="round2SameRect">
          <a:avLst/>
        </a:prstGeom>
        <a:solidFill>
          <a:srgbClr val="FFCCCC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FF3300"/>
              </a:solidFill>
            </a:rPr>
            <a:t>Положение</a:t>
          </a:r>
          <a:r>
            <a:rPr lang="ru-RU" sz="2000" kern="1200" dirty="0" smtClean="0"/>
            <a:t> о наставничестве в МБОУ «СОШ №23» г. Чебоксары</a:t>
          </a:r>
          <a:endParaRPr lang="ru-RU" sz="2000" kern="1200" dirty="0"/>
        </a:p>
      </dsp:txBody>
      <dsp:txXfrm rot="5400000">
        <a:off x="4323699" y="-3697788"/>
        <a:ext cx="574260" cy="7984791"/>
      </dsp:txXfrm>
    </dsp:sp>
    <dsp:sp modelId="{842D6738-F391-4A7C-A2E2-1E4F34E663DE}">
      <dsp:nvSpPr>
        <dsp:cNvPr id="0" name=""/>
        <dsp:cNvSpPr/>
      </dsp:nvSpPr>
      <dsp:spPr>
        <a:xfrm rot="5400000">
          <a:off x="-132521" y="940772"/>
          <a:ext cx="883477" cy="618434"/>
        </a:xfrm>
        <a:prstGeom prst="chevron">
          <a:avLst/>
        </a:prstGeom>
        <a:solidFill>
          <a:srgbClr val="FF99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2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940772"/>
        <a:ext cx="883477" cy="618434"/>
      </dsp:txXfrm>
    </dsp:sp>
    <dsp:sp modelId="{049D8E40-A50E-44F4-8716-017A48CA6099}">
      <dsp:nvSpPr>
        <dsp:cNvPr id="0" name=""/>
        <dsp:cNvSpPr/>
      </dsp:nvSpPr>
      <dsp:spPr>
        <a:xfrm rot="5400000">
          <a:off x="4323699" y="-2897014"/>
          <a:ext cx="574260" cy="7984791"/>
        </a:xfrm>
        <a:prstGeom prst="round2SameRect">
          <a:avLst/>
        </a:prstGeom>
        <a:solidFill>
          <a:srgbClr val="FFCCCC">
            <a:alpha val="89804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FF3300"/>
              </a:solidFill>
            </a:rPr>
            <a:t>Приказ </a:t>
          </a:r>
          <a:r>
            <a:rPr lang="ru-RU" sz="2000" kern="1200" dirty="0" smtClean="0"/>
            <a:t>директора школы </a:t>
          </a:r>
          <a:r>
            <a:rPr lang="ru-RU" sz="2000" kern="1200" dirty="0" smtClean="0">
              <a:solidFill>
                <a:srgbClr val="FF3300"/>
              </a:solidFill>
            </a:rPr>
            <a:t>о внедрении </a:t>
          </a:r>
          <a:r>
            <a:rPr lang="ru-RU" sz="2000" kern="1200" dirty="0" smtClean="0"/>
            <a:t>целевой модели наставничества</a:t>
          </a:r>
          <a:endParaRPr lang="ru-RU" sz="2000" kern="1200" dirty="0"/>
        </a:p>
      </dsp:txBody>
      <dsp:txXfrm rot="5400000">
        <a:off x="4323699" y="-2897014"/>
        <a:ext cx="574260" cy="7984791"/>
      </dsp:txXfrm>
    </dsp:sp>
    <dsp:sp modelId="{1554AC7E-5E24-4402-A023-297B3474FF80}">
      <dsp:nvSpPr>
        <dsp:cNvPr id="0" name=""/>
        <dsp:cNvSpPr/>
      </dsp:nvSpPr>
      <dsp:spPr>
        <a:xfrm rot="5400000">
          <a:off x="-132521" y="1741546"/>
          <a:ext cx="883477" cy="618434"/>
        </a:xfrm>
        <a:prstGeom prst="chevron">
          <a:avLst/>
        </a:prstGeom>
        <a:solidFill>
          <a:srgbClr val="FF99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3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1741546"/>
        <a:ext cx="883477" cy="618434"/>
      </dsp:txXfrm>
    </dsp:sp>
    <dsp:sp modelId="{E8D1AAAF-D4E5-411D-8C3C-B92F9CA83761}">
      <dsp:nvSpPr>
        <dsp:cNvPr id="0" name=""/>
        <dsp:cNvSpPr/>
      </dsp:nvSpPr>
      <dsp:spPr>
        <a:xfrm rot="5400000">
          <a:off x="4323699" y="-2096240"/>
          <a:ext cx="574260" cy="7984791"/>
        </a:xfrm>
        <a:prstGeom prst="round2SameRect">
          <a:avLst/>
        </a:prstGeom>
        <a:solidFill>
          <a:srgbClr val="FFCCCC">
            <a:alpha val="89804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FF3300"/>
              </a:solidFill>
            </a:rPr>
            <a:t>Целевая модель </a:t>
          </a:r>
          <a:r>
            <a:rPr lang="ru-RU" sz="2000" kern="1200" dirty="0" smtClean="0"/>
            <a:t>наставничества в МБОУ «СОШ №23» г. Чебоксары</a:t>
          </a:r>
          <a:endParaRPr lang="ru-RU" sz="2000" kern="1200" dirty="0"/>
        </a:p>
      </dsp:txBody>
      <dsp:txXfrm rot="5400000">
        <a:off x="4323699" y="-2096240"/>
        <a:ext cx="574260" cy="7984791"/>
      </dsp:txXfrm>
    </dsp:sp>
    <dsp:sp modelId="{E17E86E1-DAFB-4B86-9BE6-01C7CF731D63}">
      <dsp:nvSpPr>
        <dsp:cNvPr id="0" name=""/>
        <dsp:cNvSpPr/>
      </dsp:nvSpPr>
      <dsp:spPr>
        <a:xfrm rot="5400000">
          <a:off x="-132521" y="2542320"/>
          <a:ext cx="883477" cy="618434"/>
        </a:xfrm>
        <a:prstGeom prst="chevron">
          <a:avLst/>
        </a:prstGeom>
        <a:solidFill>
          <a:srgbClr val="FF9966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4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2542320"/>
        <a:ext cx="883477" cy="618434"/>
      </dsp:txXfrm>
    </dsp:sp>
    <dsp:sp modelId="{5990D715-782C-473D-8C82-5A3C54D38938}">
      <dsp:nvSpPr>
        <dsp:cNvPr id="0" name=""/>
        <dsp:cNvSpPr/>
      </dsp:nvSpPr>
      <dsp:spPr>
        <a:xfrm rot="5400000">
          <a:off x="4323699" y="-1295466"/>
          <a:ext cx="574260" cy="7984791"/>
        </a:xfrm>
        <a:prstGeom prst="round2SameRect">
          <a:avLst/>
        </a:prstGeom>
        <a:solidFill>
          <a:srgbClr val="FFCCCC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FF3300"/>
              </a:solidFill>
            </a:rPr>
            <a:t>Дорожная карта </a:t>
          </a:r>
          <a:r>
            <a:rPr lang="ru-RU" sz="2000" kern="1200" dirty="0" smtClean="0"/>
            <a:t>внедрения системы наставничества в МБОУ «СОШ №23» г. Чебоксары </a:t>
          </a:r>
          <a:endParaRPr lang="ru-RU" sz="2000" kern="1200" dirty="0"/>
        </a:p>
      </dsp:txBody>
      <dsp:txXfrm rot="5400000">
        <a:off x="4323699" y="-1295466"/>
        <a:ext cx="574260" cy="7984791"/>
      </dsp:txXfrm>
    </dsp:sp>
    <dsp:sp modelId="{6315E46A-6A07-426B-B14D-06A31774434D}">
      <dsp:nvSpPr>
        <dsp:cNvPr id="0" name=""/>
        <dsp:cNvSpPr/>
      </dsp:nvSpPr>
      <dsp:spPr>
        <a:xfrm rot="5400000">
          <a:off x="-132521" y="3343094"/>
          <a:ext cx="883477" cy="618434"/>
        </a:xfrm>
        <a:prstGeom prst="chevron">
          <a:avLst/>
        </a:prstGeom>
        <a:solidFill>
          <a:srgbClr val="FF9966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5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3343094"/>
        <a:ext cx="883477" cy="618434"/>
      </dsp:txXfrm>
    </dsp:sp>
    <dsp:sp modelId="{6FC6E8AC-994E-42A6-95CE-C337AD6B6F33}">
      <dsp:nvSpPr>
        <dsp:cNvPr id="0" name=""/>
        <dsp:cNvSpPr/>
      </dsp:nvSpPr>
      <dsp:spPr>
        <a:xfrm rot="5400000">
          <a:off x="4323699" y="-494692"/>
          <a:ext cx="574260" cy="7984791"/>
        </a:xfrm>
        <a:prstGeom prst="round2SameRect">
          <a:avLst/>
        </a:prstGeom>
        <a:solidFill>
          <a:srgbClr val="FFCCCC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FF3300"/>
              </a:solidFill>
            </a:rPr>
            <a:t>Приказ о назначении </a:t>
          </a:r>
          <a:r>
            <a:rPr lang="ru-RU" sz="2000" kern="1200" dirty="0" smtClean="0"/>
            <a:t>кураторов внедрения Целевой модели наставничества МБОУ «СОШ №23» г. Чебоксары</a:t>
          </a:r>
          <a:endParaRPr lang="ru-RU" sz="2000" kern="1200" dirty="0"/>
        </a:p>
      </dsp:txBody>
      <dsp:txXfrm rot="5400000">
        <a:off x="4323699" y="-494692"/>
        <a:ext cx="574260" cy="7984791"/>
      </dsp:txXfrm>
    </dsp:sp>
    <dsp:sp modelId="{3AC5B117-4DCB-43BA-90D8-AA7A1BBE0B74}">
      <dsp:nvSpPr>
        <dsp:cNvPr id="0" name=""/>
        <dsp:cNvSpPr/>
      </dsp:nvSpPr>
      <dsp:spPr>
        <a:xfrm rot="5400000">
          <a:off x="-132521" y="4143869"/>
          <a:ext cx="883477" cy="618434"/>
        </a:xfrm>
        <a:prstGeom prst="chevron">
          <a:avLst/>
        </a:prstGeom>
        <a:solidFill>
          <a:srgbClr val="FF9966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6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4143869"/>
        <a:ext cx="883477" cy="618434"/>
      </dsp:txXfrm>
    </dsp:sp>
    <dsp:sp modelId="{C2C50808-0015-4B07-93B3-ACD1C37925B8}">
      <dsp:nvSpPr>
        <dsp:cNvPr id="0" name=""/>
        <dsp:cNvSpPr/>
      </dsp:nvSpPr>
      <dsp:spPr>
        <a:xfrm rot="5400000">
          <a:off x="4323699" y="306081"/>
          <a:ext cx="574260" cy="7984791"/>
        </a:xfrm>
        <a:prstGeom prst="round2SameRect">
          <a:avLst/>
        </a:prstGeom>
        <a:solidFill>
          <a:srgbClr val="FFCCCC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Приказ «Об утверждении наставников и наставнических </a:t>
          </a:r>
          <a:r>
            <a:rPr lang="ru-RU" sz="2000" kern="1200" dirty="0" smtClean="0">
              <a:solidFill>
                <a:srgbClr val="FF3300"/>
              </a:solidFill>
            </a:rPr>
            <a:t>пар</a:t>
          </a:r>
          <a:r>
            <a:rPr lang="ru-RU" sz="2000" kern="1200" dirty="0" smtClean="0"/>
            <a:t>/групп»</a:t>
          </a:r>
          <a:endParaRPr lang="ru-RU" sz="2000" kern="1200" dirty="0"/>
        </a:p>
      </dsp:txBody>
      <dsp:txXfrm rot="5400000">
        <a:off x="4323699" y="306081"/>
        <a:ext cx="574260" cy="7984791"/>
      </dsp:txXfrm>
    </dsp:sp>
    <dsp:sp modelId="{0F89BC1F-64D6-41FE-BD3A-FCAA1C2A4758}">
      <dsp:nvSpPr>
        <dsp:cNvPr id="0" name=""/>
        <dsp:cNvSpPr/>
      </dsp:nvSpPr>
      <dsp:spPr>
        <a:xfrm rot="5400000">
          <a:off x="-132521" y="4963941"/>
          <a:ext cx="883477" cy="618434"/>
        </a:xfrm>
        <a:prstGeom prst="chevron">
          <a:avLst/>
        </a:prstGeom>
        <a:solidFill>
          <a:srgbClr val="FF9966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rgbClr val="002060"/>
              </a:solidFill>
            </a:rPr>
            <a:t>7</a:t>
          </a:r>
          <a:endParaRPr lang="ru-RU" sz="1700" kern="1200" dirty="0">
            <a:solidFill>
              <a:srgbClr val="002060"/>
            </a:solidFill>
          </a:endParaRPr>
        </a:p>
      </dsp:txBody>
      <dsp:txXfrm rot="5400000">
        <a:off x="-132521" y="4963941"/>
        <a:ext cx="883477" cy="618434"/>
      </dsp:txXfrm>
    </dsp:sp>
    <dsp:sp modelId="{F78D1EAD-F302-4739-8D9B-2F50256CA16B}">
      <dsp:nvSpPr>
        <dsp:cNvPr id="0" name=""/>
        <dsp:cNvSpPr/>
      </dsp:nvSpPr>
      <dsp:spPr>
        <a:xfrm rot="5400000">
          <a:off x="4304401" y="1150531"/>
          <a:ext cx="612856" cy="7984791"/>
        </a:xfrm>
        <a:prstGeom prst="round2SameRect">
          <a:avLst/>
        </a:prstGeom>
        <a:solidFill>
          <a:srgbClr val="FFCCCC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b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Приказ «О проведении </a:t>
          </a:r>
          <a:r>
            <a:rPr lang="ru-RU" sz="2000" kern="1200" dirty="0" smtClean="0">
              <a:solidFill>
                <a:srgbClr val="FF3300"/>
              </a:solidFill>
            </a:rPr>
            <a:t>итогового мероприятия </a:t>
          </a:r>
          <a:r>
            <a:rPr lang="ru-RU" sz="2000" kern="1200" dirty="0" smtClean="0"/>
            <a:t>в рамках реализации целевой модели наставничества»</a:t>
          </a:r>
          <a:endParaRPr lang="ru-RU" sz="2000" b="1" kern="1200" dirty="0" smtClean="0"/>
        </a:p>
      </dsp:txBody>
      <dsp:txXfrm rot="5400000">
        <a:off x="4304401" y="1150531"/>
        <a:ext cx="612856" cy="798479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E41EC1-A6EC-4811-B098-B788163E6297}">
      <dsp:nvSpPr>
        <dsp:cNvPr id="0" name=""/>
        <dsp:cNvSpPr/>
      </dsp:nvSpPr>
      <dsp:spPr>
        <a:xfrm>
          <a:off x="1789628" y="0"/>
          <a:ext cx="2966111" cy="3698421"/>
        </a:xfrm>
        <a:prstGeom prst="rightArrow">
          <a:avLst>
            <a:gd name="adj1" fmla="val 75000"/>
            <a:gd name="adj2" fmla="val 50000"/>
          </a:avLst>
        </a:prstGeom>
        <a:solidFill>
          <a:srgbClr val="9999FF"/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solidFill>
              <a:srgbClr val="000066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ctr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2021, наставники - 3,</a:t>
          </a:r>
          <a:endParaRPr lang="ru-RU" sz="2000" kern="1200" dirty="0">
            <a:solidFill>
              <a:srgbClr val="000066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ctr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молодые педагоги  - 4, </a:t>
          </a:r>
          <a:endParaRPr lang="ru-RU" sz="1800" kern="120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-171450" algn="ctr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2022, наставники - 6,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ctr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молодые педагоги - 8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89628" y="0"/>
        <a:ext cx="2966111" cy="3698421"/>
      </dsp:txXfrm>
    </dsp:sp>
    <dsp:sp modelId="{7F04A40A-3C9B-418D-A863-6703475E84C8}">
      <dsp:nvSpPr>
        <dsp:cNvPr id="0" name=""/>
        <dsp:cNvSpPr/>
      </dsp:nvSpPr>
      <dsp:spPr>
        <a:xfrm>
          <a:off x="2184" y="1154459"/>
          <a:ext cx="1785260" cy="1389502"/>
        </a:xfrm>
        <a:prstGeom prst="roundRect">
          <a:avLst/>
        </a:prstGeom>
        <a:solidFill>
          <a:srgbClr val="FFCC6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3300"/>
              </a:solidFill>
            </a:rPr>
            <a:t>Развитие системы наставничества</a:t>
          </a:r>
          <a:endParaRPr lang="ru-RU" sz="1600" b="1" kern="1200" dirty="0">
            <a:solidFill>
              <a:srgbClr val="FF3300"/>
            </a:solidFill>
          </a:endParaRPr>
        </a:p>
      </dsp:txBody>
      <dsp:txXfrm>
        <a:off x="2184" y="1154459"/>
        <a:ext cx="1785260" cy="1389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C42A5-BA58-4260-949D-C303431EBA66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707DA-57FE-43DE-A00B-2D43E6CE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4379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1084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7424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859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590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442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971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703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2575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7509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067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707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A2345-22F6-4501-858F-3788DBB621C0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pPr/>
              <a:t>10/4/2022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49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education.yandex.ru/uchitel/intensiv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4.jpeg"/><Relationship Id="rId4" Type="http://schemas.openxmlformats.org/officeDocument/2006/relationships/image" Target="../media/image19.png"/><Relationship Id="rId9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309" y="117988"/>
            <a:ext cx="4345859" cy="471948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4900" b="1" dirty="0" smtClean="0">
                <a:solidFill>
                  <a:srgbClr val="FF5050"/>
                </a:solidFill>
                <a:latin typeface="+mn-lt"/>
              </a:rPr>
              <a:t>Практика</a:t>
            </a: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/>
            </a:r>
            <a:br>
              <a:rPr lang="ru-RU" sz="3100" b="1" dirty="0" smtClean="0">
                <a:solidFill>
                  <a:srgbClr val="FF5050"/>
                </a:solidFill>
                <a:latin typeface="+mn-lt"/>
              </a:rPr>
            </a:b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внедрения и развития </a:t>
            </a:r>
            <a:r>
              <a:rPr lang="ru-RU" sz="4900" b="1" dirty="0" smtClean="0">
                <a:solidFill>
                  <a:srgbClr val="FF5050"/>
                </a:solidFill>
                <a:latin typeface="+mn-lt"/>
              </a:rPr>
              <a:t>наставничества </a:t>
            </a:r>
            <a:br>
              <a:rPr lang="ru-RU" sz="4900" b="1" dirty="0" smtClean="0">
                <a:solidFill>
                  <a:srgbClr val="FF5050"/>
                </a:solidFill>
                <a:latin typeface="+mn-lt"/>
              </a:rPr>
            </a:b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в МБОУ </a:t>
            </a: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«СОШ </a:t>
            </a: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№</a:t>
            </a: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23» </a:t>
            </a: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/>
            </a:r>
            <a:br>
              <a:rPr lang="ru-RU" sz="3100" b="1" dirty="0" smtClean="0">
                <a:solidFill>
                  <a:srgbClr val="FF5050"/>
                </a:solidFill>
                <a:latin typeface="+mn-lt"/>
              </a:rPr>
            </a:br>
            <a:r>
              <a:rPr lang="ru-RU" sz="3100" b="1" dirty="0" smtClean="0">
                <a:solidFill>
                  <a:srgbClr val="FF5050"/>
                </a:solidFill>
                <a:latin typeface="+mn-lt"/>
              </a:rPr>
              <a:t>г. Чебоксары </a:t>
            </a:r>
            <a:r>
              <a:rPr lang="ru-RU" sz="1100" dirty="0" smtClean="0">
                <a:solidFill>
                  <a:srgbClr val="FF3300"/>
                </a:solidFill>
              </a:rPr>
              <a:t/>
            </a:r>
            <a:br>
              <a:rPr lang="ru-RU" sz="1100" dirty="0" smtClean="0">
                <a:solidFill>
                  <a:srgbClr val="FF3300"/>
                </a:solidFill>
              </a:rPr>
            </a:br>
            <a:endParaRPr lang="ru-RU" sz="11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50374" y="5869858"/>
            <a:ext cx="2330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75FFF"/>
                </a:solidFill>
              </a:rPr>
              <a:t>г. Чебоксары</a:t>
            </a:r>
          </a:p>
          <a:p>
            <a:pPr algn="ctr"/>
            <a:r>
              <a:rPr lang="ru-RU" b="1" dirty="0" smtClean="0">
                <a:solidFill>
                  <a:srgbClr val="675FFF"/>
                </a:solidFill>
              </a:rPr>
              <a:t>2022 г.</a:t>
            </a:r>
            <a:endParaRPr lang="ru-RU" b="1" dirty="0">
              <a:solidFill>
                <a:srgbClr val="675FFF"/>
              </a:solidFill>
            </a:endParaRPr>
          </a:p>
        </p:txBody>
      </p:sp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773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11560" y="993058"/>
            <a:ext cx="4503789" cy="5183905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333CC"/>
                </a:solidFill>
              </a:rPr>
              <a:t>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«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Единственный разумный способ </a:t>
            </a:r>
            <a:r>
              <a:rPr lang="ru-RU" sz="3200" b="1" dirty="0" smtClean="0">
                <a:solidFill>
                  <a:srgbClr val="675FFF"/>
                </a:solidFill>
              </a:rPr>
              <a:t>обучать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 людей – это подавать им </a:t>
            </a:r>
            <a:r>
              <a:rPr lang="ru-RU" sz="3200" b="1" dirty="0" smtClean="0">
                <a:solidFill>
                  <a:srgbClr val="FF5050"/>
                </a:solidFill>
              </a:rPr>
              <a:t>пример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»</a:t>
            </a:r>
            <a:r>
              <a:rPr lang="ru-RU" sz="3200" b="1" dirty="0" smtClean="0">
                <a:solidFill>
                  <a:srgbClr val="3333CC"/>
                </a:solidFill>
              </a:rPr>
              <a:t> </a:t>
            </a:r>
          </a:p>
          <a:p>
            <a:pPr algn="just">
              <a:buNone/>
            </a:pPr>
            <a:endParaRPr lang="ru-RU" dirty="0" smtClean="0"/>
          </a:p>
          <a:p>
            <a:pPr algn="r">
              <a:buNone/>
            </a:pPr>
            <a:r>
              <a:rPr lang="ru-RU" dirty="0" smtClean="0">
                <a:solidFill>
                  <a:srgbClr val="FF3300"/>
                </a:solidFill>
              </a:rPr>
              <a:t>Альберт Эйнштейн</a:t>
            </a:r>
          </a:p>
          <a:p>
            <a:endParaRPr lang="ru-RU" dirty="0"/>
          </a:p>
        </p:txBody>
      </p:sp>
      <p:pic>
        <p:nvPicPr>
          <p:cNvPr id="4" name="Рисунок 3" descr="albert-einstein-02.jpg"/>
          <p:cNvPicPr>
            <a:picLocks noChangeAspect="1"/>
          </p:cNvPicPr>
          <p:nvPr/>
        </p:nvPicPr>
        <p:blipFill>
          <a:blip r:embed="rId2" cstate="print"/>
          <a:srcRect l="9041" r="3836"/>
          <a:stretch>
            <a:fillRect/>
          </a:stretch>
        </p:blipFill>
        <p:spPr>
          <a:xfrm>
            <a:off x="619432" y="1419287"/>
            <a:ext cx="3283974" cy="30838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+mn-lt"/>
              </a:rPr>
              <a:t>Наставничество - </a:t>
            </a:r>
            <a:endParaRPr lang="ru-RU" sz="2800" b="1" dirty="0">
              <a:solidFill>
                <a:srgbClr val="3333FF"/>
              </a:solidFill>
              <a:latin typeface="+mn-lt"/>
            </a:endParaRPr>
          </a:p>
        </p:txBody>
      </p:sp>
      <p:sp useBgFill="1"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9498" y="-19664"/>
            <a:ext cx="9232491" cy="6877664"/>
          </a:xfrm>
          <a:ln>
            <a:solidFill>
              <a:srgbClr val="CCCCFF">
                <a:alpha val="0"/>
              </a:srgbClr>
            </a:solidFill>
          </a:ln>
        </p:spPr>
        <p:txBody>
          <a:bodyPr/>
          <a:lstStyle/>
          <a:p>
            <a:pPr algn="just">
              <a:buNone/>
            </a:pP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FF3300"/>
                </a:solidFill>
              </a:rPr>
              <a:t>НАСТАВНИЧЕСТВО - </a:t>
            </a:r>
          </a:p>
          <a:p>
            <a:pPr algn="just">
              <a:buNone/>
            </a:pP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buNone/>
            </a:pPr>
            <a:r>
              <a:rPr lang="ru-RU" b="1" dirty="0" smtClean="0">
                <a:solidFill>
                  <a:srgbClr val="FF5050"/>
                </a:solidFill>
              </a:rPr>
              <a:t>         технология передачи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знаний 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и  профессионального </a:t>
            </a:r>
            <a:r>
              <a:rPr lang="ru-RU" b="1" dirty="0" smtClean="0">
                <a:solidFill>
                  <a:srgbClr val="FF5050"/>
                </a:solidFill>
              </a:rPr>
              <a:t>опыта,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формирования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5050"/>
                </a:solidFill>
              </a:rPr>
              <a:t>навыков, 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компетенций и ценностей</a:t>
            </a:r>
          </a:p>
          <a:p>
            <a:pPr>
              <a:buNone/>
            </a:pP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БЫСТРЕЕ,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       чем традиционные способы!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xmlns="" val="1577977508"/>
              </p:ext>
            </p:extLst>
          </p:nvPr>
        </p:nvGraphicFramePr>
        <p:xfrm>
          <a:off x="5614219" y="1504335"/>
          <a:ext cx="3038168" cy="2655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Стрелка вниз 11"/>
          <p:cNvSpPr/>
          <p:nvPr/>
        </p:nvSpPr>
        <p:spPr>
          <a:xfrm>
            <a:off x="6892413" y="4159504"/>
            <a:ext cx="484632" cy="489204"/>
          </a:xfrm>
          <a:prstGeom prst="downArrow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272981" y="4510598"/>
            <a:ext cx="179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3300"/>
                </a:solidFill>
              </a:rPr>
              <a:t>навыки</a:t>
            </a:r>
            <a:endParaRPr lang="ru-RU" sz="28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310" y="117988"/>
            <a:ext cx="3906654" cy="4356041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Основная ключевая идея наставничества – </a:t>
            </a:r>
            <a:r>
              <a:rPr lang="ru-RU" sz="2800" b="1" dirty="0">
                <a:solidFill>
                  <a:srgbClr val="FF5050"/>
                </a:solidFill>
                <a:latin typeface="Calibri" pitchFamily="34" charset="0"/>
                <a:cs typeface="Calibri" pitchFamily="34" charset="0"/>
              </a:rPr>
              <a:t>поддержка</a:t>
            </a:r>
            <a:r>
              <a:rPr lang="ru-RU" sz="28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саморазвития и самореализации наставляемого на основе </a:t>
            </a:r>
            <a:r>
              <a:rPr lang="ru-RU" sz="2800" b="1" dirty="0">
                <a:solidFill>
                  <a:srgbClr val="FF5050"/>
                </a:solidFill>
                <a:latin typeface="Calibri" pitchFamily="34" charset="0"/>
                <a:cs typeface="Calibri" pitchFamily="34" charset="0"/>
              </a:rPr>
              <a:t>раскрытия</a:t>
            </a:r>
            <a:r>
              <a:rPr lang="ru-RU" sz="28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его личностного</a:t>
            </a:r>
            <a:r>
              <a:rPr lang="ru-RU" sz="2800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b="1" dirty="0">
                <a:solidFill>
                  <a:srgbClr val="FF5050"/>
                </a:solidFill>
                <a:latin typeface="Calibri" pitchFamily="34" charset="0"/>
                <a:cs typeface="Calibri" pitchFamily="34" charset="0"/>
              </a:rPr>
              <a:t>потенциала</a:t>
            </a:r>
            <a:endParaRPr lang="ru-RU" sz="2800" dirty="0">
              <a:solidFill>
                <a:srgbClr val="FF505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pic>
        <p:nvPicPr>
          <p:cNvPr id="6" name="Рисунок 5" descr="ae3dc831ef0a91c22d93dce821d1b7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6236" y="4715818"/>
            <a:ext cx="2574043" cy="17129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4739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jMaYo8p7X41JrRSC3zW-T5mofmbFtWwM229Gv18ZcDM5dLb2fHjDmW7BIGNWhUtdtfu0gsm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01927" y="1728019"/>
            <a:ext cx="3542072" cy="35420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453" y="365126"/>
            <a:ext cx="7610166" cy="1325563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Главная цель введения системы наставничества – </a:t>
            </a:r>
            <a:r>
              <a:rPr lang="ru-RU" sz="2800" b="1" dirty="0" smtClean="0">
                <a:solidFill>
                  <a:srgbClr val="FF3300"/>
                </a:solidFill>
                <a:latin typeface="+mn-lt"/>
              </a:rPr>
              <a:t>повышение качества преподавания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учителя</a:t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                                      ЧЕРЕЗ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2340" y="1769807"/>
            <a:ext cx="5661889" cy="454480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    закрепление на месте работы </a:t>
            </a:r>
          </a:p>
          <a:p>
            <a:pPr>
              <a:buNone/>
            </a:pPr>
            <a:r>
              <a:rPr lang="ru-RU" dirty="0" smtClean="0"/>
              <a:t>молодого специалиста,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повышение профессионального </a:t>
            </a:r>
          </a:p>
          <a:p>
            <a:pPr>
              <a:buNone/>
            </a:pPr>
            <a:r>
              <a:rPr lang="ru-RU" dirty="0" smtClean="0"/>
              <a:t>потенциала и уровня,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      создание комфортной </a:t>
            </a:r>
          </a:p>
          <a:p>
            <a:pPr>
              <a:buNone/>
            </a:pPr>
            <a:r>
              <a:rPr lang="ru-RU" dirty="0" smtClean="0"/>
              <a:t>профессиональной среды </a:t>
            </a:r>
          </a:p>
          <a:p>
            <a:pPr>
              <a:buNone/>
            </a:pPr>
            <a:r>
              <a:rPr lang="ru-RU" dirty="0" smtClean="0"/>
              <a:t>внутри образовательной </a:t>
            </a:r>
          </a:p>
          <a:p>
            <a:pPr>
              <a:buNone/>
            </a:pPr>
            <a:r>
              <a:rPr lang="ru-RU" dirty="0" smtClean="0"/>
              <a:t>организации, позволяющей </a:t>
            </a:r>
          </a:p>
          <a:p>
            <a:pPr>
              <a:buNone/>
            </a:pPr>
            <a:r>
              <a:rPr lang="ru-RU" dirty="0" smtClean="0"/>
              <a:t>реализовывать педагогические задачи </a:t>
            </a:r>
          </a:p>
          <a:p>
            <a:pPr>
              <a:buNone/>
            </a:pPr>
            <a:r>
              <a:rPr lang="ru-RU" dirty="0" smtClean="0"/>
              <a:t>на высоком уровне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>
            <a:off x="541045" y="1812474"/>
            <a:ext cx="489204" cy="242316"/>
          </a:xfrm>
          <a:prstGeom prst="rightArrow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541045" y="2908902"/>
            <a:ext cx="489204" cy="242316"/>
          </a:xfrm>
          <a:prstGeom prst="rightArrow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519458" y="3965725"/>
            <a:ext cx="489204" cy="242316"/>
          </a:xfrm>
          <a:prstGeom prst="rightArrow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EC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00103" cy="1769347"/>
          </a:xfrm>
        </p:spPr>
        <p:txBody>
          <a:bodyPr>
            <a:normAutofit/>
          </a:bodyPr>
          <a:lstStyle/>
          <a:p>
            <a:pPr lvl="0" algn="ctr"/>
            <a:r>
              <a:rPr lang="ru-RU" sz="2800" b="1" dirty="0" smtClean="0">
                <a:solidFill>
                  <a:srgbClr val="FF5050"/>
                </a:solidFill>
                <a:latin typeface="+mn-lt"/>
              </a:rPr>
              <a:t>Документы, регламентирующие наставничество</a:t>
            </a:r>
            <a:r>
              <a:rPr lang="ru-RU" b="1" dirty="0" smtClean="0">
                <a:solidFill>
                  <a:srgbClr val="FF3300"/>
                </a:solidFill>
              </a:rPr>
              <a:t/>
            </a:r>
            <a:br>
              <a:rPr lang="ru-RU" b="1" dirty="0" smtClean="0">
                <a:solidFill>
                  <a:srgbClr val="FF3300"/>
                </a:solidFill>
              </a:rPr>
            </a:br>
            <a:endParaRPr lang="ru-RU" dirty="0">
              <a:solidFill>
                <a:srgbClr val="FF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032388"/>
            <a:ext cx="7886700" cy="5144576"/>
          </a:xfrm>
        </p:spPr>
        <p:txBody>
          <a:bodyPr>
            <a:normAutofit/>
          </a:bodyPr>
          <a:lstStyle/>
          <a:p>
            <a:pPr marL="0" lvl="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900" dirty="0" smtClean="0"/>
              <a:t>. </a:t>
            </a:r>
            <a:endParaRPr lang="ru-RU" sz="900" b="1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525025523"/>
              </p:ext>
            </p:extLst>
          </p:nvPr>
        </p:nvGraphicFramePr>
        <p:xfrm>
          <a:off x="294968" y="963561"/>
          <a:ext cx="8603226" cy="5722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7" cstate="print"/>
          <a:srcRect l="16946" r="11946"/>
          <a:stretch>
            <a:fillRect/>
          </a:stretch>
        </p:blipFill>
        <p:spPr>
          <a:xfrm>
            <a:off x="8039235" y="0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F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690689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5050"/>
                </a:solidFill>
                <a:latin typeface="+mn-lt"/>
              </a:rPr>
              <a:t>Форма наставничества</a:t>
            </a:r>
            <a:endParaRPr lang="ru-RU" sz="4800" b="1" dirty="0">
              <a:solidFill>
                <a:srgbClr val="FF5050"/>
              </a:solidFill>
              <a:latin typeface="+mn-lt"/>
            </a:endParaRPr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134" t="17062" r="61022" b="15150"/>
          <a:stretch>
            <a:fillRect/>
          </a:stretch>
        </p:blipFill>
        <p:spPr>
          <a:xfrm>
            <a:off x="5653548" y="1352100"/>
            <a:ext cx="1887794" cy="3111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img8.jpg"/>
          <p:cNvPicPr>
            <a:picLocks noChangeAspect="1"/>
          </p:cNvPicPr>
          <p:nvPr/>
        </p:nvPicPr>
        <p:blipFill>
          <a:blip r:embed="rId2" cstate="print"/>
          <a:srcRect l="66678" t="16058" r="954" b="14799"/>
          <a:stretch>
            <a:fillRect/>
          </a:stretch>
        </p:blipFill>
        <p:spPr>
          <a:xfrm>
            <a:off x="1543664" y="1323239"/>
            <a:ext cx="1966452" cy="31504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Двойная стрелка влево/вправо 5"/>
          <p:cNvSpPr/>
          <p:nvPr/>
        </p:nvSpPr>
        <p:spPr>
          <a:xfrm>
            <a:off x="3952568" y="2467897"/>
            <a:ext cx="1255482" cy="619432"/>
          </a:xfrm>
          <a:prstGeom prst="leftRightArrow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505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1473998"/>
              </p:ext>
            </p:extLst>
          </p:nvPr>
        </p:nvGraphicFramePr>
        <p:xfrm>
          <a:off x="2300748" y="4237702"/>
          <a:ext cx="4491938" cy="2104103"/>
        </p:xfrm>
        <a:graphic>
          <a:graphicData uri="http://schemas.openxmlformats.org/drawingml/2006/table">
            <a:tbl>
              <a:tblPr/>
              <a:tblGrid>
                <a:gridCol w="2356098"/>
                <a:gridCol w="2135840"/>
              </a:tblGrid>
              <a:tr h="702216">
                <a:tc gridSpan="2">
                  <a:txBody>
                    <a:bodyPr/>
                    <a:lstStyle/>
                    <a:p>
                      <a:pPr marL="799465" algn="l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 smtClean="0">
                          <a:latin typeface="Calibri" pitchFamily="34" charset="0"/>
                          <a:ea typeface="Times New Roman"/>
                        </a:rPr>
                        <a:t>  </a:t>
                      </a:r>
                      <a:r>
                        <a:rPr lang="ru-RU" sz="2400" b="1" dirty="0" smtClean="0">
                          <a:latin typeface="Calibri" pitchFamily="34" charset="0"/>
                          <a:ea typeface="Times New Roman"/>
                        </a:rPr>
                        <a:t>Типы </a:t>
                      </a:r>
                      <a:r>
                        <a:rPr lang="ru-RU" sz="2400" b="1" dirty="0">
                          <a:latin typeface="Calibri" pitchFamily="34" charset="0"/>
                          <a:ea typeface="Times New Roman"/>
                        </a:rPr>
                        <a:t>наставников</a:t>
                      </a:r>
                      <a:endParaRPr lang="ru-RU" sz="2400" dirty="0"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1887">
                <a:tc>
                  <a:txBody>
                    <a:bodyPr/>
                    <a:lstStyle/>
                    <a:p>
                      <a:pPr marL="371475" algn="l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Calibri" pitchFamily="34" charset="0"/>
                          <a:ea typeface="Times New Roman"/>
                        </a:rPr>
                        <a:t>Наставник </a:t>
                      </a:r>
                      <a:r>
                        <a:rPr lang="ru-RU" sz="2400" b="1" dirty="0" smtClean="0">
                          <a:latin typeface="Calibri" pitchFamily="34" charset="0"/>
                          <a:ea typeface="Times New Roman"/>
                        </a:rPr>
                        <a:t>-консультант</a:t>
                      </a:r>
                      <a:endParaRPr lang="ru-RU" sz="2400" dirty="0"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l">
                        <a:lnSpc>
                          <a:spcPts val="1365"/>
                        </a:lnSpc>
                        <a:spcAft>
                          <a:spcPts val="0"/>
                        </a:spcAft>
                        <a:tabLst>
                          <a:tab pos="1209675" algn="l"/>
                        </a:tabLst>
                      </a:pPr>
                      <a:r>
                        <a:rPr lang="ru-RU" sz="2400" b="1" dirty="0" smtClean="0">
                          <a:latin typeface="Calibri" pitchFamily="34" charset="0"/>
                          <a:ea typeface="Times New Roman"/>
                        </a:rPr>
                        <a:t>Наставник-предметник</a:t>
                      </a:r>
                      <a:endParaRPr lang="ru-RU" sz="2400" dirty="0"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FF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 rot="20728721">
            <a:off x="6510827" y="3186884"/>
            <a:ext cx="2287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наставляемый</a:t>
            </a:r>
            <a:endParaRPr lang="ru-RU" sz="2000" b="1" dirty="0"/>
          </a:p>
        </p:txBody>
      </p:sp>
      <p:pic>
        <p:nvPicPr>
          <p:cNvPr id="10" name="Рисунок 9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126"/>
            <a:ext cx="760095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FF5050"/>
                </a:solidFill>
                <a:latin typeface="+mn-lt"/>
              </a:rPr>
              <a:t>Наставник</a:t>
            </a:r>
            <a:endParaRPr lang="ru-RU" b="1" dirty="0">
              <a:solidFill>
                <a:srgbClr val="FF505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lnSpc>
                <a:spcPct val="160000"/>
              </a:lnSpc>
            </a:pPr>
            <a:r>
              <a:rPr lang="ru-RU" dirty="0" smtClean="0">
                <a:solidFill>
                  <a:srgbClr val="FF3300"/>
                </a:solidFill>
              </a:rPr>
              <a:t>Опыт</a:t>
            </a:r>
            <a:r>
              <a:rPr lang="ru-RU" dirty="0" smtClean="0"/>
              <a:t>ный педагог, стаж </a:t>
            </a:r>
          </a:p>
          <a:p>
            <a:pPr lvl="0">
              <a:lnSpc>
                <a:spcPct val="160000"/>
              </a:lnSpc>
              <a:buNone/>
            </a:pPr>
            <a:r>
              <a:rPr lang="ru-RU" dirty="0" smtClean="0"/>
              <a:t>работы не менее 5 лет,</a:t>
            </a:r>
          </a:p>
          <a:p>
            <a:pPr lvl="0">
              <a:lnSpc>
                <a:spcPct val="160000"/>
              </a:lnSpc>
            </a:pPr>
            <a:r>
              <a:rPr lang="ru-RU" dirty="0" smtClean="0"/>
              <a:t>Первая или высшая квалификационная категория,</a:t>
            </a:r>
          </a:p>
          <a:p>
            <a:pPr lvl="0">
              <a:lnSpc>
                <a:spcPct val="160000"/>
              </a:lnSpc>
            </a:pPr>
            <a:r>
              <a:rPr lang="ru-RU" dirty="0" smtClean="0"/>
              <a:t>Педагог, имеющий </a:t>
            </a:r>
            <a:r>
              <a:rPr lang="ru-RU" dirty="0" smtClean="0">
                <a:solidFill>
                  <a:srgbClr val="FF3300"/>
                </a:solidFill>
              </a:rPr>
              <a:t>стабильные показатели </a:t>
            </a:r>
            <a:r>
              <a:rPr lang="ru-RU" dirty="0" smtClean="0"/>
              <a:t>в работе,</a:t>
            </a:r>
          </a:p>
          <a:p>
            <a:pPr lvl="0">
              <a:lnSpc>
                <a:spcPct val="160000"/>
              </a:lnSpc>
            </a:pPr>
            <a:r>
              <a:rPr lang="ru-RU" dirty="0" smtClean="0"/>
              <a:t>Педагог, обладающий </a:t>
            </a:r>
            <a:r>
              <a:rPr lang="ru-RU" dirty="0" smtClean="0">
                <a:solidFill>
                  <a:srgbClr val="FF3300"/>
                </a:solidFill>
              </a:rPr>
              <a:t>лидер</a:t>
            </a:r>
            <a:r>
              <a:rPr lang="ru-RU" dirty="0" smtClean="0"/>
              <a:t>скими, организационными и </a:t>
            </a:r>
          </a:p>
          <a:p>
            <a:pPr lvl="0">
              <a:lnSpc>
                <a:spcPct val="160000"/>
              </a:lnSpc>
              <a:buNone/>
            </a:pPr>
            <a:r>
              <a:rPr lang="ru-RU" dirty="0" smtClean="0"/>
              <a:t>коммуникативными </a:t>
            </a:r>
            <a:r>
              <a:rPr lang="ru-RU" dirty="0" smtClean="0">
                <a:solidFill>
                  <a:srgbClr val="FF3300"/>
                </a:solidFill>
              </a:rPr>
              <a:t>навык</a:t>
            </a:r>
            <a:r>
              <a:rPr lang="ru-RU" dirty="0" smtClean="0"/>
              <a:t>ами, хорошо развитой </a:t>
            </a:r>
            <a:r>
              <a:rPr lang="ru-RU" dirty="0" err="1" smtClean="0"/>
              <a:t>эмпатией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7f929615-f450-5bbf-afd3-aa74127612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4518" y="546723"/>
            <a:ext cx="3392128" cy="2287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B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79" y="258344"/>
            <a:ext cx="7414997" cy="91679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5050"/>
                </a:solidFill>
              </a:rPr>
              <a:t>Функции наставника</a:t>
            </a:r>
            <a:endParaRPr lang="en-US" b="1" dirty="0">
              <a:solidFill>
                <a:srgbClr val="FF5050"/>
              </a:solidFill>
              <a:latin typeface="+mn-lt"/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03124" y="4267200"/>
            <a:ext cx="8013289" cy="555625"/>
            <a:chOff x="1248" y="1440"/>
            <a:chExt cx="3216" cy="350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1662" y="1494"/>
              <a:ext cx="229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000" dirty="0" smtClean="0">
                  <a:solidFill>
                    <a:srgbClr val="000000"/>
                  </a:solidFill>
                </a:rPr>
                <a:t>усвоение теории и ее практика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353961" y="1752600"/>
            <a:ext cx="7924800" cy="555625"/>
            <a:chOff x="1248" y="2030"/>
            <a:chExt cx="3216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654" y="2079"/>
              <a:ext cx="27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dirty="0" smtClean="0"/>
                <a:t>введение молодого специалиста в корпоративную культуру 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373626" y="2413000"/>
            <a:ext cx="8092535" cy="733425"/>
            <a:chOff x="1248" y="2528"/>
            <a:chExt cx="3280" cy="462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1647" y="2528"/>
              <a:ext cx="288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000" dirty="0" smtClean="0">
                  <a:solidFill>
                    <a:srgbClr val="000000"/>
                  </a:solidFill>
                </a:rPr>
                <a:t>определение проблемных мест и создание условий для устранения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363794" y="3251200"/>
            <a:ext cx="7993625" cy="733425"/>
            <a:chOff x="1248" y="3118"/>
            <a:chExt cx="3216" cy="462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1659" y="3118"/>
              <a:ext cx="280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000" dirty="0" smtClean="0">
                  <a:solidFill>
                    <a:srgbClr val="000000"/>
                  </a:solidFill>
                </a:rPr>
                <a:t>составление план</a:t>
              </a:r>
              <a:r>
                <a:rPr lang="ru-RU" sz="2000" dirty="0">
                  <a:solidFill>
                    <a:srgbClr val="000000"/>
                  </a:solidFill>
                </a:rPr>
                <a:t>а</a:t>
              </a:r>
              <a:r>
                <a:rPr lang="ru-RU" sz="2000" dirty="0" smtClean="0">
                  <a:solidFill>
                    <a:srgbClr val="000000"/>
                  </a:solidFill>
                </a:rPr>
                <a:t> профессиональной адаптации/</a:t>
              </a:r>
            </a:p>
            <a:p>
              <a:pPr algn="l"/>
              <a:r>
                <a:rPr lang="ru-RU" sz="2000" dirty="0" smtClean="0">
                  <a:solidFill>
                    <a:srgbClr val="000000"/>
                  </a:solidFill>
                </a:rPr>
                <a:t>восполнения профессиональных дефицитов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383460" y="5127625"/>
            <a:ext cx="8111612" cy="555625"/>
            <a:chOff x="1248" y="3230"/>
            <a:chExt cx="3216" cy="350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1661" y="3272"/>
              <a:ext cx="270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000" dirty="0" smtClean="0">
                  <a:solidFill>
                    <a:srgbClr val="000000"/>
                  </a:solidFill>
                </a:rPr>
                <a:t>организация обучающих мероприятий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5</a:t>
              </a:r>
            </a:p>
          </p:txBody>
        </p:sp>
      </p:grpSp>
      <p:pic>
        <p:nvPicPr>
          <p:cNvPr id="29" name="Рисунок 28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957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B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4734" y="0"/>
            <a:ext cx="7620615" cy="1690689"/>
          </a:xfrm>
        </p:spPr>
        <p:txBody>
          <a:bodyPr/>
          <a:lstStyle/>
          <a:p>
            <a:r>
              <a:rPr lang="ru-RU" b="1" dirty="0" smtClean="0">
                <a:solidFill>
                  <a:srgbClr val="FF5050"/>
                </a:solidFill>
                <a:latin typeface="+mn-lt"/>
              </a:rPr>
              <a:t>Наставляемый</a:t>
            </a:r>
            <a:endParaRPr lang="ru-RU" b="1" dirty="0">
              <a:solidFill>
                <a:srgbClr val="FF505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710813"/>
            <a:ext cx="7886700" cy="44661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600" dirty="0" smtClean="0"/>
              <a:t>Имеет </a:t>
            </a:r>
            <a:r>
              <a:rPr lang="ru-RU" sz="2600" dirty="0" smtClean="0">
                <a:solidFill>
                  <a:srgbClr val="FF3300"/>
                </a:solidFill>
              </a:rPr>
              <a:t>малый</a:t>
            </a:r>
            <a:r>
              <a:rPr lang="ru-RU" sz="2600" dirty="0" smtClean="0"/>
              <a:t> опыт работы </a:t>
            </a:r>
          </a:p>
          <a:p>
            <a:pPr>
              <a:lnSpc>
                <a:spcPct val="150000"/>
              </a:lnSpc>
              <a:buNone/>
            </a:pPr>
            <a:r>
              <a:rPr lang="ru-RU" sz="2600" dirty="0" smtClean="0"/>
              <a:t>(от 0 до 3 лет),</a:t>
            </a:r>
          </a:p>
          <a:p>
            <a:pPr>
              <a:lnSpc>
                <a:spcPct val="150000"/>
              </a:lnSpc>
            </a:pPr>
            <a:r>
              <a:rPr lang="ru-RU" sz="2600" dirty="0" smtClean="0"/>
              <a:t>Испытывающий </a:t>
            </a:r>
            <a:r>
              <a:rPr lang="ru-RU" sz="2600" dirty="0" smtClean="0">
                <a:solidFill>
                  <a:srgbClr val="FF3300"/>
                </a:solidFill>
              </a:rPr>
              <a:t>трудности</a:t>
            </a:r>
            <a:r>
              <a:rPr lang="ru-RU" sz="2600" dirty="0" smtClean="0"/>
              <a:t> с организацией</a:t>
            </a:r>
          </a:p>
          <a:p>
            <a:pPr>
              <a:lnSpc>
                <a:spcPct val="150000"/>
              </a:lnSpc>
              <a:buNone/>
            </a:pPr>
            <a:r>
              <a:rPr lang="ru-RU" sz="2600" dirty="0" smtClean="0"/>
              <a:t>учебного процесса, с взаимодействием с </a:t>
            </a:r>
          </a:p>
          <a:p>
            <a:pPr>
              <a:lnSpc>
                <a:spcPct val="150000"/>
              </a:lnSpc>
              <a:buNone/>
            </a:pPr>
            <a:r>
              <a:rPr lang="ru-RU" sz="2600" dirty="0" smtClean="0"/>
              <a:t>обучающимися, другими педагогами, родителями.</a:t>
            </a:r>
            <a:endParaRPr lang="ru-RU" sz="2600" dirty="0"/>
          </a:p>
        </p:txBody>
      </p:sp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pic>
        <p:nvPicPr>
          <p:cNvPr id="6" name="Рисунок 5" descr="IMG-2d1ada884547e8be58f35092bd2935f9-V.jpg"/>
          <p:cNvPicPr>
            <a:picLocks noChangeAspect="1"/>
          </p:cNvPicPr>
          <p:nvPr/>
        </p:nvPicPr>
        <p:blipFill>
          <a:blip r:embed="rId3" cstate="print"/>
          <a:srcRect l="17503" t="37324" r="22664" b="17132"/>
          <a:stretch>
            <a:fillRect/>
          </a:stretch>
        </p:blipFill>
        <p:spPr>
          <a:xfrm flipH="1">
            <a:off x="5349361" y="511277"/>
            <a:ext cx="2497394" cy="26743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B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8063952" cy="1206124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FF5050"/>
                </a:solidFill>
                <a:latin typeface="+mn-lt"/>
              </a:rPr>
              <a:t>Этапы наставничества</a:t>
            </a:r>
            <a:endParaRPr lang="en-US" b="1" dirty="0">
              <a:solidFill>
                <a:srgbClr val="FF5050"/>
              </a:solidFill>
              <a:latin typeface="+mn-lt"/>
            </a:endParaRPr>
          </a:p>
        </p:txBody>
      </p:sp>
      <p:grpSp>
        <p:nvGrpSpPr>
          <p:cNvPr id="3" name="Group 92"/>
          <p:cNvGrpSpPr>
            <a:grpSpLocks/>
          </p:cNvGrpSpPr>
          <p:nvPr/>
        </p:nvGrpSpPr>
        <p:grpSpPr bwMode="auto">
          <a:xfrm>
            <a:off x="680962" y="1238865"/>
            <a:ext cx="6411278" cy="709664"/>
            <a:chOff x="1269" y="1296"/>
            <a:chExt cx="3218" cy="334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gray">
            <a:xfrm>
              <a:off x="1447" y="1296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rgbClr val="E5E5FF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Text Box 4"/>
            <p:cNvSpPr txBox="1">
              <a:spLocks noChangeArrowheads="1"/>
            </p:cNvSpPr>
            <p:nvPr/>
          </p:nvSpPr>
          <p:spPr bwMode="gray">
            <a:xfrm>
              <a:off x="1525" y="1342"/>
              <a:ext cx="2633" cy="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 smtClean="0">
                  <a:solidFill>
                    <a:schemeClr val="accent1">
                      <a:lumMod val="25000"/>
                    </a:schemeClr>
                  </a:solidFill>
                </a:rPr>
                <a:t>Этап подготовки</a:t>
              </a:r>
              <a:endParaRPr lang="en-US" sz="2400" b="1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grpSp>
          <p:nvGrpSpPr>
            <p:cNvPr id="4" name="Group 55"/>
            <p:cNvGrpSpPr>
              <a:grpSpLocks/>
            </p:cNvGrpSpPr>
            <p:nvPr/>
          </p:nvGrpSpPr>
          <p:grpSpPr bwMode="auto">
            <a:xfrm>
              <a:off x="1269" y="1324"/>
              <a:ext cx="266" cy="298"/>
              <a:chOff x="1415" y="1276"/>
              <a:chExt cx="266" cy="298"/>
            </a:xfrm>
          </p:grpSpPr>
          <p:grpSp>
            <p:nvGrpSpPr>
              <p:cNvPr id="7" name="Group 56"/>
              <p:cNvGrpSpPr>
                <a:grpSpLocks/>
              </p:cNvGrpSpPr>
              <p:nvPr/>
            </p:nvGrpSpPr>
            <p:grpSpPr bwMode="auto">
              <a:xfrm>
                <a:off x="1415" y="1276"/>
                <a:ext cx="266" cy="298"/>
                <a:chOff x="1415" y="1276"/>
                <a:chExt cx="266" cy="298"/>
              </a:xfrm>
            </p:grpSpPr>
            <p:pic>
              <p:nvPicPr>
                <p:cNvPr id="10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59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9" name="Text Box 61"/>
              <p:cNvSpPr txBox="1">
                <a:spLocks noChangeArrowheads="1"/>
              </p:cNvSpPr>
              <p:nvPr/>
            </p:nvSpPr>
            <p:spPr bwMode="gray">
              <a:xfrm>
                <a:off x="1456" y="1304"/>
                <a:ext cx="178" cy="1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rgbClr val="FFFFFF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8" name="Group 93"/>
          <p:cNvGrpSpPr>
            <a:grpSpLocks/>
          </p:cNvGrpSpPr>
          <p:nvPr/>
        </p:nvGrpSpPr>
        <p:grpSpPr bwMode="auto">
          <a:xfrm>
            <a:off x="666925" y="2341852"/>
            <a:ext cx="6409979" cy="831790"/>
            <a:chOff x="1268" y="1781"/>
            <a:chExt cx="3219" cy="382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1447" y="1781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rgbClr val="CCCCFF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gray">
            <a:xfrm>
              <a:off x="1564" y="1781"/>
              <a:ext cx="2858" cy="3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chemeClr val="accent1">
                      <a:lumMod val="25000"/>
                    </a:schemeClr>
                  </a:solidFill>
                </a:rPr>
                <a:t>Этап организации работы наставника и наставляемого </a:t>
              </a:r>
              <a:endParaRPr lang="en-US" sz="2400" b="1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grpSp>
          <p:nvGrpSpPr>
            <p:cNvPr id="14" name="Group 62"/>
            <p:cNvGrpSpPr>
              <a:grpSpLocks/>
            </p:cNvGrpSpPr>
            <p:nvPr/>
          </p:nvGrpSpPr>
          <p:grpSpPr bwMode="auto">
            <a:xfrm>
              <a:off x="1268" y="1824"/>
              <a:ext cx="266" cy="298"/>
              <a:chOff x="1414" y="1776"/>
              <a:chExt cx="266" cy="298"/>
            </a:xfrm>
          </p:grpSpPr>
          <p:grpSp>
            <p:nvGrpSpPr>
              <p:cNvPr id="17" name="Group 63"/>
              <p:cNvGrpSpPr>
                <a:grpSpLocks/>
              </p:cNvGrpSpPr>
              <p:nvPr/>
            </p:nvGrpSpPr>
            <p:grpSpPr bwMode="auto">
              <a:xfrm>
                <a:off x="1414" y="1776"/>
                <a:ext cx="266" cy="298"/>
                <a:chOff x="1415" y="1276"/>
                <a:chExt cx="266" cy="298"/>
              </a:xfrm>
            </p:grpSpPr>
            <p:pic>
              <p:nvPicPr>
                <p:cNvPr id="20" name="Picture 64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Oval 65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" name="Oval 66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4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>
                        <a:gamma/>
                        <a:shade val="63529"/>
                        <a:invGamma/>
                      </a:srgbClr>
                    </a:gs>
                    <a:gs pos="100000">
                      <a:srgbClr val="FCF71A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pic>
              <p:nvPicPr>
                <p:cNvPr id="23" name="Picture 67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22" y="1292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Text Box 68"/>
              <p:cNvSpPr txBox="1">
                <a:spLocks noChangeArrowheads="1"/>
              </p:cNvSpPr>
              <p:nvPr/>
            </p:nvSpPr>
            <p:spPr bwMode="gray">
              <a:xfrm>
                <a:off x="1459" y="1822"/>
                <a:ext cx="196" cy="1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rgbClr val="FFFFFF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18" name="Group 94"/>
          <p:cNvGrpSpPr>
            <a:grpSpLocks/>
          </p:cNvGrpSpPr>
          <p:nvPr/>
        </p:nvGrpSpPr>
        <p:grpSpPr bwMode="auto">
          <a:xfrm>
            <a:off x="704760" y="3550463"/>
            <a:ext cx="6360695" cy="679067"/>
            <a:chOff x="1270" y="2288"/>
            <a:chExt cx="3172" cy="353"/>
          </a:xfrm>
        </p:grpSpPr>
        <p:sp>
          <p:nvSpPr>
            <p:cNvPr id="25" name="AutoShape 23"/>
            <p:cNvSpPr>
              <a:spLocks noChangeArrowheads="1"/>
            </p:cNvSpPr>
            <p:nvPr/>
          </p:nvSpPr>
          <p:spPr bwMode="gray">
            <a:xfrm>
              <a:off x="1402" y="2288"/>
              <a:ext cx="3040" cy="353"/>
            </a:xfrm>
            <a:prstGeom prst="roundRect">
              <a:avLst>
                <a:gd name="adj" fmla="val 50000"/>
              </a:avLst>
            </a:prstGeom>
            <a:solidFill>
              <a:srgbClr val="E5E5FF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Text Box 31"/>
            <p:cNvSpPr txBox="1">
              <a:spLocks noChangeArrowheads="1"/>
            </p:cNvSpPr>
            <p:nvPr/>
          </p:nvSpPr>
          <p:spPr bwMode="gray">
            <a:xfrm>
              <a:off x="1525" y="2324"/>
              <a:ext cx="2633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chemeClr val="accent1">
                      <a:lumMod val="25000"/>
                    </a:schemeClr>
                  </a:solidFill>
                </a:rPr>
                <a:t>Этап сопровождения</a:t>
              </a:r>
              <a:endParaRPr lang="en-US" sz="2400" b="1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grpSp>
          <p:nvGrpSpPr>
            <p:cNvPr id="24" name="Group 69"/>
            <p:cNvGrpSpPr>
              <a:grpSpLocks/>
            </p:cNvGrpSpPr>
            <p:nvPr/>
          </p:nvGrpSpPr>
          <p:grpSpPr bwMode="auto">
            <a:xfrm>
              <a:off x="1270" y="2294"/>
              <a:ext cx="266" cy="298"/>
              <a:chOff x="1416" y="2246"/>
              <a:chExt cx="266" cy="298"/>
            </a:xfrm>
          </p:grpSpPr>
          <p:sp>
            <p:nvSpPr>
              <p:cNvPr id="28" name="Text Box 70"/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27" name="Group 71"/>
              <p:cNvGrpSpPr>
                <a:grpSpLocks/>
              </p:cNvGrpSpPr>
              <p:nvPr/>
            </p:nvGrpSpPr>
            <p:grpSpPr bwMode="auto">
              <a:xfrm>
                <a:off x="1416" y="2246"/>
                <a:ext cx="266" cy="298"/>
                <a:chOff x="1415" y="1276"/>
                <a:chExt cx="266" cy="298"/>
              </a:xfrm>
            </p:grpSpPr>
            <p:pic>
              <p:nvPicPr>
                <p:cNvPr id="31" name="Picture 72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2" name="Oval 73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" name="Oval 74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>
                        <a:gamma/>
                        <a:shade val="63529"/>
                        <a:invGamma/>
                      </a:srgbClr>
                    </a:gs>
                    <a:gs pos="100000">
                      <a:srgbClr val="10E47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pic>
              <p:nvPicPr>
                <p:cNvPr id="34" name="Picture 75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0" name="Text Box 76"/>
              <p:cNvSpPr txBox="1">
                <a:spLocks noChangeArrowheads="1"/>
              </p:cNvSpPr>
              <p:nvPr/>
            </p:nvSpPr>
            <p:spPr bwMode="gray">
              <a:xfrm>
                <a:off x="1442" y="226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</p:grpSp>
      </p:grpSp>
      <p:grpSp>
        <p:nvGrpSpPr>
          <p:cNvPr id="29" name="Group 95"/>
          <p:cNvGrpSpPr>
            <a:grpSpLocks/>
          </p:cNvGrpSpPr>
          <p:nvPr/>
        </p:nvGrpSpPr>
        <p:grpSpPr bwMode="auto">
          <a:xfrm>
            <a:off x="705025" y="4657287"/>
            <a:ext cx="6381136" cy="737421"/>
            <a:chOff x="1268" y="2727"/>
            <a:chExt cx="3194" cy="345"/>
          </a:xfrm>
        </p:grpSpPr>
        <p:sp>
          <p:nvSpPr>
            <p:cNvPr id="36" name="AutoShape 33"/>
            <p:cNvSpPr>
              <a:spLocks noChangeArrowheads="1"/>
            </p:cNvSpPr>
            <p:nvPr/>
          </p:nvSpPr>
          <p:spPr bwMode="gray">
            <a:xfrm>
              <a:off x="1422" y="2727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rgbClr val="CCCCFF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Text Box 41"/>
            <p:cNvSpPr txBox="1">
              <a:spLocks noChangeArrowheads="1"/>
            </p:cNvSpPr>
            <p:nvPr/>
          </p:nvSpPr>
          <p:spPr bwMode="gray">
            <a:xfrm>
              <a:off x="1525" y="2775"/>
              <a:ext cx="2633" cy="2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 smtClean="0">
                  <a:solidFill>
                    <a:schemeClr val="accent1">
                      <a:lumMod val="25000"/>
                    </a:schemeClr>
                  </a:solidFill>
                </a:rPr>
                <a:t>Этап оценки</a:t>
              </a:r>
              <a:endParaRPr lang="en-US" sz="2400" b="1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grpSp>
          <p:nvGrpSpPr>
            <p:cNvPr id="35" name="Group 77"/>
            <p:cNvGrpSpPr>
              <a:grpSpLocks/>
            </p:cNvGrpSpPr>
            <p:nvPr/>
          </p:nvGrpSpPr>
          <p:grpSpPr bwMode="auto">
            <a:xfrm>
              <a:off x="1268" y="2774"/>
              <a:ext cx="266" cy="298"/>
              <a:chOff x="1414" y="2726"/>
              <a:chExt cx="266" cy="298"/>
            </a:xfrm>
          </p:grpSpPr>
          <p:sp>
            <p:nvSpPr>
              <p:cNvPr id="39" name="Text Box 78"/>
              <p:cNvSpPr txBox="1">
                <a:spLocks noChangeArrowheads="1"/>
              </p:cNvSpPr>
              <p:nvPr/>
            </p:nvSpPr>
            <p:spPr bwMode="gray">
              <a:xfrm>
                <a:off x="1435" y="27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  <p:grpSp>
            <p:nvGrpSpPr>
              <p:cNvPr id="38" name="Group 79"/>
              <p:cNvGrpSpPr>
                <a:grpSpLocks/>
              </p:cNvGrpSpPr>
              <p:nvPr/>
            </p:nvGrpSpPr>
            <p:grpSpPr bwMode="auto">
              <a:xfrm>
                <a:off x="1414" y="2726"/>
                <a:ext cx="266" cy="298"/>
                <a:chOff x="1415" y="1276"/>
                <a:chExt cx="266" cy="298"/>
              </a:xfrm>
            </p:grpSpPr>
            <p:pic>
              <p:nvPicPr>
                <p:cNvPr id="42" name="Picture 80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3" name="Oval 81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3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/>
                    </a:gs>
                    <a:gs pos="100000">
                      <a:srgbClr val="CA55F9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pic>
              <p:nvPicPr>
                <p:cNvPr id="45" name="Picture 83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1" name="Text Box 84"/>
              <p:cNvSpPr txBox="1">
                <a:spLocks noChangeArrowheads="1"/>
              </p:cNvSpPr>
              <p:nvPr/>
            </p:nvSpPr>
            <p:spPr bwMode="gray">
              <a:xfrm>
                <a:off x="1440" y="2742"/>
                <a:ext cx="235" cy="1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rgbClr val="FFFFFF"/>
                    </a:solidFill>
                  </a:rPr>
                  <a:t>4</a:t>
                </a:r>
              </a:p>
            </p:txBody>
          </p:sp>
        </p:grpSp>
      </p:grpSp>
      <p:pic>
        <p:nvPicPr>
          <p:cNvPr id="44" name="Рисунок 43" descr="_y2_PaH3quBl3bvsQ0o1Gwl6Q04spTLmiSUZD_jchJLyG_U5yskLmapgQRfYPVODgbH0phI1.jpg"/>
          <p:cNvPicPr>
            <a:picLocks noChangeAspect="1"/>
          </p:cNvPicPr>
          <p:nvPr/>
        </p:nvPicPr>
        <p:blipFill>
          <a:blip r:embed="rId4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747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F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24592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FF5050"/>
                </a:solidFill>
                <a:latin typeface="+mn-lt"/>
              </a:rPr>
              <a:t>Этап подготовки</a:t>
            </a:r>
            <a:endParaRPr lang="ru-RU" sz="4400" b="1" dirty="0">
              <a:solidFill>
                <a:srgbClr val="FF5050"/>
              </a:solidFill>
              <a:latin typeface="+mn-lt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20435" y="824593"/>
            <a:ext cx="8559771" cy="541292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smtClean="0">
                <a:solidFill>
                  <a:srgbClr val="FF5050"/>
                </a:solidFill>
              </a:rPr>
              <a:t>Диагностика личностных качеств потенциальных наставников: особенности межличностного взаимодействия: </a:t>
            </a:r>
            <a:r>
              <a:rPr lang="ru-RU" sz="2000" b="1" dirty="0" smtClean="0">
                <a:solidFill>
                  <a:srgbClr val="FF5050"/>
                </a:solidFill>
              </a:rPr>
              <a:t>Диагностика мотивационных ориентации в межличностных коммуникациях</a:t>
            </a:r>
            <a:br>
              <a:rPr lang="ru-RU" sz="2000" b="1" dirty="0" smtClean="0">
                <a:solidFill>
                  <a:srgbClr val="FF5050"/>
                </a:solidFill>
              </a:rPr>
            </a:br>
            <a:r>
              <a:rPr lang="ru-RU" sz="2000" b="1" dirty="0" smtClean="0">
                <a:solidFill>
                  <a:srgbClr val="FF5050"/>
                </a:solidFill>
              </a:rPr>
              <a:t>(И.Д. Ладанов, В.А. </a:t>
            </a:r>
            <a:r>
              <a:rPr lang="ru-RU" sz="2000" b="1" dirty="0" err="1" smtClean="0">
                <a:solidFill>
                  <a:srgbClr val="FF5050"/>
                </a:solidFill>
              </a:rPr>
              <a:t>Уразаева</a:t>
            </a:r>
            <a:r>
              <a:rPr lang="ru-RU" sz="2000" b="1" dirty="0" smtClean="0">
                <a:solidFill>
                  <a:srgbClr val="FF5050"/>
                </a:solidFill>
              </a:rPr>
              <a:t>)</a:t>
            </a:r>
            <a:r>
              <a:rPr lang="ru-RU" sz="2000" dirty="0" smtClean="0">
                <a:solidFill>
                  <a:srgbClr val="FF5050"/>
                </a:solidFill>
              </a:rPr>
              <a:t>; </a:t>
            </a:r>
          </a:p>
          <a:p>
            <a:pPr algn="just">
              <a:lnSpc>
                <a:spcPct val="100000"/>
              </a:lnSpc>
            </a:pPr>
            <a:endParaRPr lang="ru-RU" sz="2000" dirty="0" smtClean="0">
              <a:solidFill>
                <a:srgbClr val="FF5050"/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ru-RU" sz="2000" dirty="0" smtClean="0">
                <a:solidFill>
                  <a:srgbClr val="3333CC"/>
                </a:solidFill>
              </a:rPr>
              <a:t>Диагностика дефицитов потенциальных наставляемых: </a:t>
            </a:r>
            <a:r>
              <a:rPr lang="ru-RU" sz="2000" b="1" dirty="0" err="1" smtClean="0">
                <a:solidFill>
                  <a:srgbClr val="3333CC"/>
                </a:solidFill>
              </a:rPr>
              <a:t>Яндекс</a:t>
            </a:r>
            <a:r>
              <a:rPr lang="ru-RU" sz="2000" b="1" dirty="0" smtClean="0">
                <a:solidFill>
                  <a:srgbClr val="3333CC"/>
                </a:solidFill>
              </a:rPr>
              <a:t>. Учебник  - </a:t>
            </a:r>
          </a:p>
          <a:p>
            <a:pPr algn="just">
              <a:lnSpc>
                <a:spcPct val="100000"/>
              </a:lnSpc>
            </a:pPr>
            <a:r>
              <a:rPr lang="ru-RU" sz="2000" b="1" dirty="0" smtClean="0">
                <a:solidFill>
                  <a:srgbClr val="3333CC"/>
                </a:solidFill>
              </a:rPr>
              <a:t>«Я Учитель» </a:t>
            </a:r>
            <a:r>
              <a:rPr lang="ru-RU" sz="2000" dirty="0" smtClean="0">
                <a:solidFill>
                  <a:srgbClr val="3333CC"/>
                </a:solidFill>
              </a:rPr>
              <a:t>(</a:t>
            </a:r>
            <a:r>
              <a:rPr lang="en-US" sz="2000" dirty="0" smtClean="0">
                <a:solidFill>
                  <a:srgbClr val="3333CC"/>
                </a:solidFill>
                <a:hlinkClick r:id="rId2"/>
              </a:rPr>
              <a:t>https://education.yandex.ru/uchitel/intensiv/</a:t>
            </a:r>
            <a:r>
              <a:rPr lang="en-US" sz="2000" dirty="0" smtClean="0">
                <a:solidFill>
                  <a:srgbClr val="3333CC"/>
                </a:solidFill>
              </a:rPr>
              <a:t>)</a:t>
            </a:r>
            <a:r>
              <a:rPr lang="ru-RU" sz="2000" dirty="0" smtClean="0">
                <a:solidFill>
                  <a:srgbClr val="3333CC"/>
                </a:solidFill>
              </a:rPr>
              <a:t>:</a:t>
            </a:r>
            <a:r>
              <a:rPr lang="en-US" sz="2000" dirty="0" smtClean="0">
                <a:solidFill>
                  <a:srgbClr val="3333CC"/>
                </a:solidFill>
              </a:rPr>
              <a:t> </a:t>
            </a:r>
            <a:endParaRPr lang="ru-RU" sz="2000" dirty="0" smtClean="0">
              <a:solidFill>
                <a:srgbClr val="3333CC"/>
              </a:solidFill>
            </a:endParaRPr>
          </a:p>
          <a:p>
            <a:pPr algn="just">
              <a:lnSpc>
                <a:spcPct val="100000"/>
              </a:lnSpc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3333CC"/>
                </a:solidFill>
              </a:rPr>
              <a:t>цифровые компетенции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3333CC"/>
                </a:solidFill>
              </a:rPr>
              <a:t>умение работать с трудным поведением детей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3333CC"/>
                </a:solidFill>
              </a:rPr>
              <a:t>гибкие навыки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3333CC"/>
                </a:solidFill>
              </a:rPr>
              <a:t>умение формировать функциональную грамотность учеников</a:t>
            </a:r>
          </a:p>
          <a:p>
            <a:pPr algn="just">
              <a:lnSpc>
                <a:spcPct val="100000"/>
              </a:lnSpc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3333CC"/>
                </a:solidFill>
              </a:rPr>
              <a:t>способность справляться с выгоранием</a:t>
            </a:r>
            <a:endParaRPr lang="ru-RU" sz="2000" dirty="0">
              <a:solidFill>
                <a:srgbClr val="3333CC"/>
              </a:solidFill>
            </a:endParaRPr>
          </a:p>
        </p:txBody>
      </p:sp>
      <p:pic>
        <p:nvPicPr>
          <p:cNvPr id="6" name="Рисунок 5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94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3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3300"/>
                </a:solidFill>
                <a:latin typeface="+mn-lt"/>
              </a:rPr>
              <a:t>Диагностика компетенций</a:t>
            </a:r>
            <a:endParaRPr lang="ru-RU" b="1" dirty="0">
              <a:solidFill>
                <a:srgbClr val="FF33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9709" t="16794" r="10853" b="7403"/>
          <a:stretch/>
        </p:blipFill>
        <p:spPr bwMode="auto">
          <a:xfrm>
            <a:off x="628650" y="1624693"/>
            <a:ext cx="7886700" cy="430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3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7316" y="188640"/>
            <a:ext cx="7906636" cy="1355025"/>
          </a:xfrm>
        </p:spPr>
        <p:txBody>
          <a:bodyPr>
            <a:normAutofit/>
          </a:bodyPr>
          <a:lstStyle/>
          <a:p>
            <a:pPr lvl="0" algn="ctr"/>
            <a:r>
              <a:rPr lang="ru-RU" sz="3600" b="1" dirty="0" smtClean="0">
                <a:solidFill>
                  <a:srgbClr val="FF5050"/>
                </a:solidFill>
                <a:latin typeface="+mn-lt"/>
              </a:rPr>
              <a:t>Этап организации работы наставника и наставляемого </a:t>
            </a:r>
            <a:endParaRPr lang="ru-RU" sz="3600" b="1" dirty="0">
              <a:solidFill>
                <a:srgbClr val="FF5050"/>
              </a:solidFill>
              <a:latin typeface="+mn-lt"/>
            </a:endParaRPr>
          </a:p>
        </p:txBody>
      </p:sp>
      <p:pic>
        <p:nvPicPr>
          <p:cNvPr id="1026" name="Picture 2" descr="https://avatars.mds.yandex.net/get-zen_doc/1864855/pub_5eb2c719d17b3f29157a04e9_5eb2e7dadadc5a18844d0579/scale_1200"/>
          <p:cNvPicPr>
            <a:picLocks noChangeAspect="1" noChangeArrowheads="1"/>
          </p:cNvPicPr>
          <p:nvPr/>
        </p:nvPicPr>
        <p:blipFill>
          <a:blip r:embed="rId2" cstate="print"/>
          <a:srcRect t="8342" b="10320"/>
          <a:stretch>
            <a:fillRect/>
          </a:stretch>
        </p:blipFill>
        <p:spPr bwMode="auto">
          <a:xfrm>
            <a:off x="4283968" y="2152126"/>
            <a:ext cx="4550911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65364" y="2237014"/>
            <a:ext cx="373924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accent1">
                    <a:lumMod val="25000"/>
                  </a:schemeClr>
                </a:solidFill>
                <a:latin typeface="Calibri" pitchFamily="34" charset="0"/>
              </a:rPr>
              <a:t>Формирование базы</a:t>
            </a:r>
            <a:r>
              <a:rPr lang="ru-RU" sz="2800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ru-RU" sz="2600" b="1" dirty="0" smtClean="0">
                <a:solidFill>
                  <a:schemeClr val="accent1">
                    <a:lumMod val="25000"/>
                  </a:schemeClr>
                </a:solidFill>
                <a:latin typeface="Calibri" pitchFamily="34" charset="0"/>
              </a:rPr>
              <a:t>наставников, наставляемых, </a:t>
            </a:r>
          </a:p>
          <a:p>
            <a:r>
              <a:rPr lang="ru-RU" sz="2600" b="1" dirty="0" smtClean="0">
                <a:solidFill>
                  <a:schemeClr val="accent1">
                    <a:lumMod val="25000"/>
                  </a:schemeClr>
                </a:solidFill>
                <a:latin typeface="Calibri" pitchFamily="34" charset="0"/>
              </a:rPr>
              <a:t>обучение наставников, формирование пар </a:t>
            </a:r>
            <a:endParaRPr lang="ru-RU" sz="2600" b="1" dirty="0">
              <a:solidFill>
                <a:schemeClr val="accent1">
                  <a:lumMod val="25000"/>
                </a:schemeClr>
              </a:solidFill>
              <a:latin typeface="Calibri" pitchFamily="34" charset="0"/>
            </a:endParaRPr>
          </a:p>
        </p:txBody>
      </p:sp>
      <p:pic>
        <p:nvPicPr>
          <p:cNvPr id="6" name="Рисунок 5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3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6876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FF5050"/>
                </a:solidFill>
                <a:latin typeface="Calibri" pitchFamily="34" charset="0"/>
              </a:rPr>
              <a:t>Этап сопровождения</a:t>
            </a:r>
            <a:endParaRPr lang="ru-RU" sz="3600" dirty="0">
              <a:solidFill>
                <a:srgbClr val="FF5050"/>
              </a:solidFill>
              <a:latin typeface="Calibri" pitchFamily="34" charset="0"/>
            </a:endParaRPr>
          </a:p>
        </p:txBody>
      </p:sp>
      <p:pic>
        <p:nvPicPr>
          <p:cNvPr id="38914" name="Picture 2" descr="C:\Users\Home\Desktop\IMG-cc67dac5255b657cfc6e2383e3805522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7949" r="7692"/>
          <a:stretch>
            <a:fillRect/>
          </a:stretch>
        </p:blipFill>
        <p:spPr bwMode="auto">
          <a:xfrm>
            <a:off x="4965290" y="3854353"/>
            <a:ext cx="3574777" cy="23831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8915" name="Picture 3" descr="C:\Users\Home\Desktop\IMG-c4d002802a508d8e6378adbd00f4a391-V.jpg"/>
          <p:cNvPicPr>
            <a:picLocks noChangeAspect="1" noChangeArrowheads="1"/>
          </p:cNvPicPr>
          <p:nvPr/>
        </p:nvPicPr>
        <p:blipFill>
          <a:blip r:embed="rId3" cstate="print"/>
          <a:srcRect l="7620" t="10160" b="8559"/>
          <a:stretch>
            <a:fillRect/>
          </a:stretch>
        </p:blipFill>
        <p:spPr bwMode="auto">
          <a:xfrm>
            <a:off x="628650" y="1194003"/>
            <a:ext cx="3674690" cy="24956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611560" y="3789040"/>
            <a:ext cx="41044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Мероприятия, направленные на эффективное вхождение наставляемого в педагогическую деятельность, консультирование, поддержка, достижение положительных результатов в профессиональной деятельности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Рисунок 7" descr="_y2_PaH3quBl3bvsQ0o1Gwl6Q04spTLmiSUZD_jchJLyG_U5yskLmapgQRfYPVODgbH0phI1.jpg"/>
          <p:cNvPicPr>
            <a:picLocks noChangeAspect="1"/>
          </p:cNvPicPr>
          <p:nvPr/>
        </p:nvPicPr>
        <p:blipFill>
          <a:blip r:embed="rId4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pic>
        <p:nvPicPr>
          <p:cNvPr id="11" name="Рисунок 10" descr="IMG-2492a0e465f4410263eb5b08b0409909-V.jpg"/>
          <p:cNvPicPr>
            <a:picLocks noChangeAspect="1"/>
          </p:cNvPicPr>
          <p:nvPr/>
        </p:nvPicPr>
        <p:blipFill>
          <a:blip r:embed="rId5" cstate="print"/>
          <a:srcRect l="5379" r="7213" b="24465"/>
          <a:stretch>
            <a:fillRect/>
          </a:stretch>
        </p:blipFill>
        <p:spPr>
          <a:xfrm>
            <a:off x="4965290" y="1194003"/>
            <a:ext cx="3550060" cy="24956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" name="Содержимое 22" descr="2181_n2103913_b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4144" y="1825625"/>
            <a:ext cx="7735712" cy="4351338"/>
          </a:xfr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3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6"/>
          <p:cNvSpPr/>
          <p:nvPr/>
        </p:nvSpPr>
        <p:spPr>
          <a:xfrm>
            <a:off x="196487" y="1213828"/>
            <a:ext cx="4388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7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5050"/>
                </a:solidFill>
              </a:rPr>
              <a:t>Методы наставничества</a:t>
            </a:r>
            <a:endParaRPr lang="ru-RU" sz="4000" b="1" dirty="0">
              <a:solidFill>
                <a:srgbClr val="FF5050"/>
              </a:solidFill>
            </a:endParaRPr>
          </a:p>
        </p:txBody>
      </p:sp>
      <p:pic>
        <p:nvPicPr>
          <p:cNvPr id="7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170"/>
          <a:stretch>
            <a:fillRect/>
          </a:stretch>
        </p:blipFill>
        <p:spPr>
          <a:xfrm>
            <a:off x="6931742" y="823170"/>
            <a:ext cx="852388" cy="952500"/>
          </a:xfrm>
          <a:prstGeom prst="rect">
            <a:avLst/>
          </a:prstGeom>
        </p:spPr>
      </p:pic>
      <p:pic>
        <p:nvPicPr>
          <p:cNvPr id="8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705"/>
          <a:stretch>
            <a:fillRect/>
          </a:stretch>
        </p:blipFill>
        <p:spPr>
          <a:xfrm>
            <a:off x="7010400" y="5251588"/>
            <a:ext cx="831758" cy="952500"/>
          </a:xfrm>
          <a:prstGeom prst="rect">
            <a:avLst/>
          </a:prstGeom>
        </p:spPr>
      </p:pic>
      <p:pic>
        <p:nvPicPr>
          <p:cNvPr id="9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766"/>
          <a:stretch>
            <a:fillRect/>
          </a:stretch>
        </p:blipFill>
        <p:spPr>
          <a:xfrm>
            <a:off x="6980902" y="2618467"/>
            <a:ext cx="835367" cy="952500"/>
          </a:xfrm>
          <a:prstGeom prst="rect">
            <a:avLst/>
          </a:prstGeom>
        </p:spPr>
      </p:pic>
      <p:pic>
        <p:nvPicPr>
          <p:cNvPr id="10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421"/>
          <a:stretch>
            <a:fillRect/>
          </a:stretch>
        </p:blipFill>
        <p:spPr>
          <a:xfrm>
            <a:off x="6961238" y="1715265"/>
            <a:ext cx="845201" cy="952500"/>
          </a:xfrm>
          <a:prstGeom prst="rect">
            <a:avLst/>
          </a:prstGeom>
        </p:spPr>
      </p:pic>
      <p:pic>
        <p:nvPicPr>
          <p:cNvPr id="11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548"/>
          <a:stretch>
            <a:fillRect/>
          </a:stretch>
        </p:blipFill>
        <p:spPr>
          <a:xfrm>
            <a:off x="7020232" y="4448958"/>
            <a:ext cx="841591" cy="952500"/>
          </a:xfrm>
          <a:prstGeom prst="rect">
            <a:avLst/>
          </a:prstGeom>
        </p:spPr>
      </p:pic>
      <p:pic>
        <p:nvPicPr>
          <p:cNvPr id="12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924"/>
          <a:stretch>
            <a:fillRect/>
          </a:stretch>
        </p:blipFill>
        <p:spPr>
          <a:xfrm>
            <a:off x="7039897" y="3558825"/>
            <a:ext cx="802261" cy="952500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3883742" y="884903"/>
            <a:ext cx="3106993" cy="825910"/>
          </a:xfrm>
          <a:prstGeom prst="round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интерактивные (беседа, диалог, дискуссия)</a:t>
            </a:r>
            <a:endParaRPr lang="en-US" sz="2000" dirty="0">
              <a:solidFill>
                <a:srgbClr val="FF33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878825" y="1784555"/>
            <a:ext cx="3106993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мастер-класс</a:t>
            </a:r>
            <a:endParaRPr lang="en-US" sz="2000" dirty="0">
              <a:solidFill>
                <a:srgbClr val="FF33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868994" y="2689122"/>
            <a:ext cx="3141406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консультирование</a:t>
            </a:r>
            <a:endParaRPr lang="en-US" sz="2000" dirty="0">
              <a:solidFill>
                <a:srgbClr val="FF330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893574" y="3598606"/>
            <a:ext cx="3126658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accent1">
                    <a:lumMod val="25000"/>
                  </a:schemeClr>
                </a:solidFill>
              </a:rPr>
              <a:t>поведенческое моделирование</a:t>
            </a:r>
            <a:endParaRPr lang="en-US" sz="2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913240" y="4483510"/>
            <a:ext cx="3126657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 smtClean="0">
                <a:solidFill>
                  <a:srgbClr val="FF3300"/>
                </a:solidFill>
              </a:rPr>
              <a:t>научение</a:t>
            </a:r>
            <a:r>
              <a:rPr lang="ru-RU" sz="2000" dirty="0" smtClean="0">
                <a:solidFill>
                  <a:srgbClr val="FF3300"/>
                </a:solidFill>
              </a:rPr>
              <a:t> через наблюдение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13240" y="5368412"/>
            <a:ext cx="3146322" cy="83567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accent1">
                    <a:lumMod val="25000"/>
                  </a:schemeClr>
                </a:solidFill>
              </a:rPr>
              <a:t>проигрывание ролей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8542" y="2925098"/>
            <a:ext cx="3126657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инструктирование</a:t>
            </a:r>
            <a:endParaRPr lang="ru-RU" sz="2000" dirty="0">
              <a:solidFill>
                <a:srgbClr val="FF330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78543" y="4095136"/>
            <a:ext cx="3126657" cy="825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анализ практических ситуаций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68711" y="5304503"/>
            <a:ext cx="3126657" cy="87245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3300"/>
                </a:solidFill>
              </a:rPr>
              <a:t>рефлексия и анализ деятельности наставляемого</a:t>
            </a:r>
            <a:endParaRPr lang="ru-RU" sz="2000" b="1" dirty="0" smtClean="0">
              <a:solidFill>
                <a:srgbClr val="FF3300"/>
              </a:solidFill>
            </a:endParaRPr>
          </a:p>
        </p:txBody>
      </p:sp>
      <p:pic>
        <p:nvPicPr>
          <p:cNvPr id="25" name="Рисунок 24" descr="_y2_PaH3quBl3bvsQ0o1Gwl6Q04spTLmiSUZD_jchJLyG_U5yskLmapgQRfYPVODgbH0phI1.jpg"/>
          <p:cNvPicPr>
            <a:picLocks noChangeAspect="1"/>
          </p:cNvPicPr>
          <p:nvPr/>
        </p:nvPicPr>
        <p:blipFill>
          <a:blip r:embed="rId9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73" r="17768" b="34479"/>
          <a:stretch/>
        </p:blipFill>
        <p:spPr>
          <a:xfrm>
            <a:off x="839692" y="730620"/>
            <a:ext cx="2204357" cy="19371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9596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F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5805"/>
            <a:ext cx="9144000" cy="128802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5050"/>
                </a:solidFill>
                <a:latin typeface="+mn-lt"/>
              </a:rPr>
              <a:t>Методы наставничества</a:t>
            </a:r>
            <a:r>
              <a:rPr lang="ru-RU" b="1" dirty="0" smtClean="0">
                <a:solidFill>
                  <a:srgbClr val="FF5050"/>
                </a:solidFill>
              </a:rPr>
              <a:t/>
            </a:r>
            <a:br>
              <a:rPr lang="ru-RU" b="1" dirty="0" smtClean="0">
                <a:solidFill>
                  <a:srgbClr val="FF5050"/>
                </a:solidFill>
              </a:rPr>
            </a:br>
            <a:endParaRPr lang="ru-RU" dirty="0">
              <a:solidFill>
                <a:srgbClr val="FF5050"/>
              </a:solidFill>
            </a:endParaRPr>
          </a:p>
        </p:txBody>
      </p:sp>
      <p:pic>
        <p:nvPicPr>
          <p:cNvPr id="4" name="Содержимое 3" descr="изображение_viber_2022-09-15_12-14-29-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29092"/>
          <a:stretch>
            <a:fillRect/>
          </a:stretch>
        </p:blipFill>
        <p:spPr>
          <a:xfrm>
            <a:off x="491611" y="4237037"/>
            <a:ext cx="2330247" cy="2203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изображение_viber_2022-09-15_12-17-45-696.jpg"/>
          <p:cNvPicPr>
            <a:picLocks noChangeAspect="1"/>
          </p:cNvPicPr>
          <p:nvPr/>
        </p:nvPicPr>
        <p:blipFill>
          <a:blip r:embed="rId3" cstate="print"/>
          <a:srcRect l="34448" t="23994" r="12534" b="16810"/>
          <a:stretch>
            <a:fillRect/>
          </a:stretch>
        </p:blipFill>
        <p:spPr>
          <a:xfrm>
            <a:off x="6233652" y="4237036"/>
            <a:ext cx="2418737" cy="2203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_y2_PaH3quBl3bvsQ0o1Gwl6Q04spTLmiSUZD_jchJLyG_U5yskLmapgQRfYPVODgbH0phI1.jpg"/>
          <p:cNvPicPr>
            <a:picLocks noChangeAspect="1"/>
          </p:cNvPicPr>
          <p:nvPr/>
        </p:nvPicPr>
        <p:blipFill>
          <a:blip r:embed="rId4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pic>
        <p:nvPicPr>
          <p:cNvPr id="7" name="Рисунок 6" descr="1oWWQA4bXY5wRQr4IEsbLJ_Mo8QCf3i6YgGFGq4ouiEghSFQlNF8t_p5afrGnKNhT1eMDnX0lj9f3NqZfbQ6QvDE.jpg"/>
          <p:cNvPicPr>
            <a:picLocks noChangeAspect="1"/>
          </p:cNvPicPr>
          <p:nvPr/>
        </p:nvPicPr>
        <p:blipFill>
          <a:blip r:embed="rId5" cstate="print"/>
          <a:srcRect t="29778" r="16169" b="8548"/>
          <a:stretch>
            <a:fillRect/>
          </a:stretch>
        </p:blipFill>
        <p:spPr>
          <a:xfrm>
            <a:off x="3310847" y="4237036"/>
            <a:ext cx="2384653" cy="2203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 useBgFill="1">
        <p:nvSpPr>
          <p:cNvPr id="10" name="Скругленный прямоугольник 9"/>
          <p:cNvSpPr/>
          <p:nvPr/>
        </p:nvSpPr>
        <p:spPr>
          <a:xfrm>
            <a:off x="609600" y="1307690"/>
            <a:ext cx="7846142" cy="23105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личный пример (наставник - носитель образа «успешной взрослости», эффективных стратегий самообразования и саморазвития, профессионализма, обладающий определенными компетенциями и демонстрирующий определенные образцы деятельности)</a:t>
            </a:r>
          </a:p>
          <a:p>
            <a:endParaRPr lang="ru-RU" sz="20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E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3300"/>
                </a:solidFill>
                <a:latin typeface="+mn-lt"/>
              </a:rPr>
              <a:t>Мониторинг выполнения плана</a:t>
            </a:r>
            <a:endParaRPr lang="ru-RU" b="1" dirty="0">
              <a:solidFill>
                <a:srgbClr val="FF33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453" t="17020" r="10526" b="10591"/>
          <a:stretch>
            <a:fillRect/>
          </a:stretch>
        </p:blipFill>
        <p:spPr bwMode="auto">
          <a:xfrm>
            <a:off x="505098" y="1690688"/>
            <a:ext cx="8094668" cy="449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92209" y="184102"/>
            <a:ext cx="846282" cy="838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E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9929626"/>
              </p:ext>
            </p:extLst>
          </p:nvPr>
        </p:nvGraphicFramePr>
        <p:xfrm>
          <a:off x="0" y="908721"/>
          <a:ext cx="9144000" cy="2736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005"/>
                <a:gridCol w="1822387"/>
                <a:gridCol w="2285779"/>
                <a:gridCol w="1530829"/>
              </a:tblGrid>
              <a:tr h="39090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Уровень </a:t>
                      </a:r>
                      <a:r>
                        <a:rPr lang="ru-RU" sz="1800" dirty="0" err="1">
                          <a:effectLst/>
                        </a:rPr>
                        <a:t>сформированности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метапредметных</a:t>
                      </a:r>
                      <a:r>
                        <a:rPr lang="ru-RU" sz="1800" dirty="0">
                          <a:effectLst/>
                        </a:rPr>
                        <a:t> компетенций педагогов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Кол-во набранных баллов 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0195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Результаты мониторинга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18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   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Кол-во педагогов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Доля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(%)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1911350" algn="l"/>
                          <a:tab pos="4500880" algn="l"/>
                        </a:tabLs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оптимальный уровень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36б - 45б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44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090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допустимый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25б - 35б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52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пороговый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15б – 24б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090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критический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0б – 14б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r>
                        <a:rPr lang="ru-RU" sz="1800" dirty="0" smtClean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1520" y="0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FF5050"/>
                </a:solidFill>
              </a:rPr>
              <a:t>Этап оценки </a:t>
            </a:r>
          </a:p>
          <a:p>
            <a:pPr lvl="0" algn="ctr"/>
            <a:r>
              <a:rPr lang="ru-RU" sz="2800" b="1" dirty="0" smtClean="0">
                <a:solidFill>
                  <a:srgbClr val="FF5050"/>
                </a:solidFill>
              </a:rPr>
              <a:t>Методические </a:t>
            </a:r>
            <a:r>
              <a:rPr lang="ru-RU" sz="2800" b="1" dirty="0">
                <a:solidFill>
                  <a:srgbClr val="FF5050"/>
                </a:solidFill>
              </a:rPr>
              <a:t>компетенции</a:t>
            </a:r>
            <a:endParaRPr lang="ru-RU" sz="2800" dirty="0">
              <a:solidFill>
                <a:srgbClr val="FF505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7388246"/>
              </p:ext>
            </p:extLst>
          </p:nvPr>
        </p:nvGraphicFramePr>
        <p:xfrm>
          <a:off x="0" y="4077073"/>
          <a:ext cx="9144001" cy="27809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3798"/>
                <a:gridCol w="1800962"/>
                <a:gridCol w="2258906"/>
                <a:gridCol w="1620335"/>
              </a:tblGrid>
              <a:tr h="39727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Уровень </a:t>
                      </a:r>
                      <a:r>
                        <a:rPr lang="ru-RU" sz="1800" dirty="0" err="1">
                          <a:effectLst/>
                        </a:rPr>
                        <a:t>сформированности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метапредметных</a:t>
                      </a:r>
                      <a:r>
                        <a:rPr lang="ru-RU" sz="1800" dirty="0">
                          <a:effectLst/>
                        </a:rPr>
                        <a:t> компетенций педагогов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Кол-во набранных баллов 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0195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Результаты мониторинга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45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Кол-во педагогов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Доля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(%)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7275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1911350" algn="l"/>
                          <a:tab pos="4500880" algn="l"/>
                        </a:tabLs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оптимальный уровень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36б - 45б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7275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допустимый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25б - 35б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86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7275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пороговый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>
                          <a:effectLst/>
                        </a:rPr>
                        <a:t>15б – 24б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7275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критический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0б – 14б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361366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FF5050"/>
                </a:solidFill>
              </a:rPr>
              <a:t>Технологические компетенции</a:t>
            </a:r>
            <a:endParaRPr lang="ru-RU" sz="2800" dirty="0">
              <a:solidFill>
                <a:srgbClr val="FF5050"/>
              </a:solidFill>
            </a:endParaRPr>
          </a:p>
        </p:txBody>
      </p:sp>
      <p:pic>
        <p:nvPicPr>
          <p:cNvPr id="8" name="Рисунок 7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207910" y="57615"/>
            <a:ext cx="846282" cy="838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E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7705340"/>
              </p:ext>
            </p:extLst>
          </p:nvPr>
        </p:nvGraphicFramePr>
        <p:xfrm>
          <a:off x="0" y="485964"/>
          <a:ext cx="9112417" cy="2016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51834"/>
                <a:gridCol w="1794742"/>
                <a:gridCol w="2251103"/>
                <a:gridCol w="1614738"/>
              </a:tblGrid>
              <a:tr h="28803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Уровень </a:t>
                      </a:r>
                      <a:r>
                        <a:rPr lang="ru-RU" sz="1800" dirty="0" err="1" smtClean="0">
                          <a:effectLst/>
                        </a:rPr>
                        <a:t>сформированности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</a:rPr>
                        <a:t>метапредметных</a:t>
                      </a:r>
                      <a:r>
                        <a:rPr lang="ru-RU" sz="1800" dirty="0" smtClean="0">
                          <a:effectLst/>
                        </a:rPr>
                        <a:t> компетенций педагогов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Кол-во набранных баллов 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01950" algn="l"/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Результаты мониторинга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760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</a:rPr>
                        <a:t>Кол-во педагогов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</a:rPr>
                        <a:t>Доля</a:t>
                      </a:r>
                      <a:endParaRPr lang="ru-RU" sz="12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</a:rPr>
                        <a:t>(%)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1911350" algn="l"/>
                          <a:tab pos="4500880" algn="l"/>
                        </a:tabLs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оптимальный уровень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smtClean="0">
                          <a:effectLst/>
                        </a:rPr>
                        <a:t>36б - 45б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допустимый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25б - 35б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пороговый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smtClean="0">
                          <a:effectLst/>
                        </a:rPr>
                        <a:t>15б – 24б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критический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0б – 14б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 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0 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FF5050"/>
                </a:solidFill>
              </a:rPr>
              <a:t>Исследовательские компетенции</a:t>
            </a:r>
            <a:endParaRPr lang="ru-RU" sz="2800" dirty="0">
              <a:solidFill>
                <a:srgbClr val="FF505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71669764"/>
              </p:ext>
            </p:extLst>
          </p:nvPr>
        </p:nvGraphicFramePr>
        <p:xfrm>
          <a:off x="0" y="2924944"/>
          <a:ext cx="9143999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3798"/>
                <a:gridCol w="1800961"/>
                <a:gridCol w="2258905"/>
                <a:gridCol w="1620335"/>
              </a:tblGrid>
              <a:tr h="19545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Уровень </a:t>
                      </a:r>
                      <a:r>
                        <a:rPr lang="ru-RU" sz="1800" dirty="0" err="1">
                          <a:effectLst/>
                        </a:rPr>
                        <a:t>сформированности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метапредметных</a:t>
                      </a:r>
                      <a:r>
                        <a:rPr lang="ru-RU" sz="1800" dirty="0">
                          <a:effectLst/>
                        </a:rPr>
                        <a:t> компетенций педагогов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Кол-во набранных баллов 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0195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Результаты мониторинга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49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   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Кол-во педагогов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Доля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</a:rPr>
                        <a:t>(%)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67458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1911350" algn="l"/>
                          <a:tab pos="4500880" algn="l"/>
                        </a:tabLs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оптимальный уровень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>
                          <a:effectLst/>
                        </a:rPr>
                        <a:t>36б - 45б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28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допустимый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25б - 35б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58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7458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пороговый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15б – 24б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r>
                        <a:rPr lang="ru-RU" sz="1800" dirty="0" smtClean="0">
                          <a:effectLst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критический уровень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>
                          <a:effectLst/>
                        </a:rPr>
                        <a:t>0б – 14б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249289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FF5050"/>
                </a:solidFill>
              </a:rPr>
              <a:t>Проектные компетенции</a:t>
            </a:r>
            <a:endParaRPr lang="ru-RU" sz="2800" dirty="0">
              <a:solidFill>
                <a:srgbClr val="FF505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4546537"/>
              </p:ext>
            </p:extLst>
          </p:nvPr>
        </p:nvGraphicFramePr>
        <p:xfrm>
          <a:off x="0" y="5229198"/>
          <a:ext cx="9144000" cy="1706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3798"/>
                <a:gridCol w="1800961"/>
                <a:gridCol w="2258906"/>
                <a:gridCol w="1620335"/>
              </a:tblGrid>
              <a:tr h="22907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Уровень </a:t>
                      </a:r>
                      <a:r>
                        <a:rPr lang="ru-RU" sz="1600" dirty="0" err="1">
                          <a:effectLst/>
                        </a:rPr>
                        <a:t>сформированности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метапредметных</a:t>
                      </a:r>
                      <a:r>
                        <a:rPr lang="ru-RU" sz="1600" dirty="0">
                          <a:effectLst/>
                        </a:rPr>
                        <a:t> компетенций педагогов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Кол-во набранных баллов  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901950" algn="l"/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Результаты мониторинга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8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b="1" dirty="0">
                          <a:effectLst/>
                        </a:rPr>
                        <a:t>  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Кол-во педагогов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Доля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(%)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2907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1911350" algn="l"/>
                          <a:tab pos="450088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оптимальный уровень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>
                          <a:effectLst/>
                        </a:rPr>
                        <a:t>36б - 45б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07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допустимый уровень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25б - 35б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907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пороговый уровень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>
                          <a:effectLst/>
                        </a:rPr>
                        <a:t>15б – 24б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14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9070">
                <a:tc>
                  <a:txBody>
                    <a:bodyPr/>
                    <a:lstStyle/>
                    <a:p>
                      <a:pPr marR="21590">
                        <a:spcAft>
                          <a:spcPts val="0"/>
                        </a:spcAft>
                        <a:tabLst>
                          <a:tab pos="21590" algn="l"/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критический уровень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0б – 14б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00880" algn="l"/>
                        </a:tabLst>
                      </a:pPr>
                      <a:r>
                        <a:rPr lang="ru-RU" sz="16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479715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FF5050"/>
                </a:solidFill>
              </a:rPr>
              <a:t>ИКТ – компетенции</a:t>
            </a:r>
            <a:endParaRPr lang="ru-RU" sz="2800" dirty="0">
              <a:solidFill>
                <a:srgbClr val="FF5050"/>
              </a:solidFill>
            </a:endParaRPr>
          </a:p>
        </p:txBody>
      </p:sp>
      <p:pic>
        <p:nvPicPr>
          <p:cNvPr id="9" name="Рисунок 8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492983" y="0"/>
            <a:ext cx="619434" cy="614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99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6737b40df92b6b6cb7cd0ea1c960515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4245" y="0"/>
            <a:ext cx="1366684" cy="13338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245" y="1"/>
            <a:ext cx="7709104" cy="1219199"/>
          </a:xfrm>
        </p:spPr>
        <p:txBody>
          <a:bodyPr/>
          <a:lstStyle/>
          <a:p>
            <a:r>
              <a:rPr lang="ru-RU" b="1" dirty="0" smtClean="0">
                <a:solidFill>
                  <a:srgbClr val="FF5050"/>
                </a:solidFill>
                <a:latin typeface="+mn-lt"/>
              </a:rPr>
              <a:t>Результаты</a:t>
            </a:r>
            <a:endParaRPr lang="ru-RU" b="1" dirty="0">
              <a:solidFill>
                <a:srgbClr val="FF5050"/>
              </a:solidFill>
              <a:latin typeface="+mn-lt"/>
            </a:endParaRPr>
          </a:p>
        </p:txBody>
      </p:sp>
      <p:pic>
        <p:nvPicPr>
          <p:cNvPr id="4" name="Содержимое 3" descr="IMG_20210221_092646.JPG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l="16540" t="13718" r="44" b="4148"/>
          <a:stretch/>
        </p:blipFill>
        <p:spPr>
          <a:xfrm>
            <a:off x="6472096" y="4535210"/>
            <a:ext cx="2323473" cy="1955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E3_EzH-FEFyrK1Tfbnk-oIG6NQ1rCp_6l7HZr797Mi3mZDKRffi-n0JLQYZMJW36DIrXlr17sPVs4kLSRV5-Xu3P.jpg"/>
          <p:cNvPicPr>
            <a:picLocks noChangeAspect="1"/>
          </p:cNvPicPr>
          <p:nvPr/>
        </p:nvPicPr>
        <p:blipFill>
          <a:blip r:embed="rId4" cstate="print"/>
          <a:srcRect l="5152" t="33476" b="4178"/>
          <a:stretch>
            <a:fillRect/>
          </a:stretch>
        </p:blipFill>
        <p:spPr>
          <a:xfrm>
            <a:off x="230849" y="4535209"/>
            <a:ext cx="3092455" cy="2032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45807" y="1120877"/>
            <a:ext cx="61156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solidFill>
                  <a:srgbClr val="002060"/>
                </a:solidFill>
              </a:rPr>
              <a:t>Усиление уверенности в собственных силах и развитие личного творческого и педагогического потенциала </a:t>
            </a:r>
            <a:r>
              <a:rPr lang="ru-RU" sz="1200" dirty="0" smtClean="0"/>
              <a:t>(1.Финалист городского конкурса профессионального мастерства молодых педагогических работников «Прорыв 2019-2020», 2.Участник муниципального этапа 16 республиканского конкурса на лучшего классного руководителя «Самый классный </a:t>
            </a:r>
            <a:r>
              <a:rPr lang="ru-RU" sz="1200" dirty="0" err="1" smtClean="0"/>
              <a:t>классный</a:t>
            </a:r>
            <a:r>
              <a:rPr lang="ru-RU" sz="1200" dirty="0" smtClean="0"/>
              <a:t> – 2021», 3.Полуфиналисты Всероссийской олимпиады "Лица </a:t>
            </a:r>
            <a:r>
              <a:rPr lang="ru-RU" sz="1200" dirty="0" err="1" smtClean="0"/>
              <a:t>Сферума</a:t>
            </a:r>
            <a:r>
              <a:rPr lang="ru-RU" sz="1200" dirty="0" smtClean="0"/>
              <a:t> 2022",  4.Победитель Всероссийского конкурса для учителей "Учебный 2022 год с Марусей" и т.д.</a:t>
            </a:r>
            <a:r>
              <a:rPr lang="ru-RU" sz="1400" dirty="0" smtClean="0"/>
              <a:t>), </a:t>
            </a:r>
            <a:r>
              <a:rPr lang="ru-RU" sz="1200" dirty="0" smtClean="0"/>
              <a:t>получение квалификационной категории до достижения 3-хлетнего стажа работы.</a:t>
            </a:r>
          </a:p>
          <a:p>
            <a:r>
              <a:rPr lang="ru-RU" sz="1400" b="1" dirty="0" smtClean="0">
                <a:solidFill>
                  <a:srgbClr val="002060"/>
                </a:solidFill>
              </a:rPr>
              <a:t>Качественный рост успеваемости и улучшение поведения обучающихся </a:t>
            </a:r>
            <a:r>
              <a:rPr lang="ru-RU" sz="1200" dirty="0" smtClean="0"/>
              <a:t>(обучающиеся - призеры муниципальных интеллектуальных игр, Всероссийских олимпиад, победители Регионального этапа </a:t>
            </a:r>
            <a:r>
              <a:rPr lang="en-US" sz="1200" dirty="0" err="1" smtClean="0"/>
              <a:t>WorldSkills</a:t>
            </a:r>
            <a:r>
              <a:rPr lang="en-US" sz="1200" dirty="0" smtClean="0"/>
              <a:t> Russia </a:t>
            </a:r>
            <a:r>
              <a:rPr lang="ru-RU" sz="1200" dirty="0" smtClean="0"/>
              <a:t>и т.д.)</a:t>
            </a:r>
          </a:p>
          <a:p>
            <a:r>
              <a:rPr lang="ru-RU" sz="1400" b="1" dirty="0" smtClean="0">
                <a:solidFill>
                  <a:srgbClr val="002060"/>
                </a:solidFill>
              </a:rPr>
              <a:t>Рост числа собственных профессиональных работ </a:t>
            </a:r>
            <a:r>
              <a:rPr lang="ru-RU" sz="1200" dirty="0" smtClean="0">
                <a:solidFill>
                  <a:srgbClr val="002060"/>
                </a:solidFill>
              </a:rPr>
              <a:t>(</a:t>
            </a:r>
            <a:r>
              <a:rPr lang="ru-RU" sz="1200" dirty="0" smtClean="0"/>
              <a:t>статей, исследований, методических практик молодого специалиста и т. д.) </a:t>
            </a:r>
          </a:p>
          <a:p>
            <a:r>
              <a:rPr lang="ru-RU" sz="1400" b="1" dirty="0" smtClean="0">
                <a:solidFill>
                  <a:srgbClr val="002060"/>
                </a:solidFill>
              </a:rPr>
              <a:t>Рост числа специалистов, желающих продолжить свою работу в МБОУ «СОШ №23» г. Чебоксары </a:t>
            </a:r>
            <a:r>
              <a:rPr lang="ru-RU" sz="1200" dirty="0" smtClean="0"/>
              <a:t>(уменьшение оттока молодых специалистов – 3,7%)</a:t>
            </a:r>
          </a:p>
          <a:p>
            <a:endParaRPr lang="ru-RU" sz="1200" dirty="0" smtClean="0"/>
          </a:p>
          <a:p>
            <a:pPr lvl="0"/>
            <a:endParaRPr lang="ru-RU" sz="1400" dirty="0" smtClean="0"/>
          </a:p>
          <a:p>
            <a:pPr lvl="0"/>
            <a:endParaRPr lang="ru-RU" sz="1400" dirty="0"/>
          </a:p>
        </p:txBody>
      </p:sp>
      <p:pic>
        <p:nvPicPr>
          <p:cNvPr id="7" name="Рисунок 6" descr="KlGNy-FCj8IXo_iMS9txkTMX3-h1a3r4kLFif6DVenwt83L3j0RPraTDBf-Yocw6VRmF0c-l35Q0mtYkuzBASxQH.jpg"/>
          <p:cNvPicPr>
            <a:picLocks noChangeAspect="1"/>
          </p:cNvPicPr>
          <p:nvPr/>
        </p:nvPicPr>
        <p:blipFill>
          <a:blip r:embed="rId5" cstate="print"/>
          <a:srcRect l="6491" t="13113" b="23223"/>
          <a:stretch>
            <a:fillRect/>
          </a:stretch>
        </p:blipFill>
        <p:spPr>
          <a:xfrm>
            <a:off x="6482443" y="837618"/>
            <a:ext cx="2313126" cy="17577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_y2_PaH3quBl3bvsQ0o1Gwl6Q04spTLmiSUZD_jchJLyG_U5yskLmapgQRfYPVODgbH0phI1.jpg"/>
          <p:cNvPicPr>
            <a:picLocks noChangeAspect="1"/>
          </p:cNvPicPr>
          <p:nvPr/>
        </p:nvPicPr>
        <p:blipFill>
          <a:blip r:embed="rId6" cstate="print"/>
          <a:srcRect l="16946" r="11946"/>
          <a:stretch>
            <a:fillRect/>
          </a:stretch>
        </p:blipFill>
        <p:spPr>
          <a:xfrm>
            <a:off x="8258166" y="1"/>
            <a:ext cx="845012" cy="837617"/>
          </a:xfrm>
          <a:prstGeom prst="rect">
            <a:avLst/>
          </a:prstGeom>
        </p:spPr>
      </p:pic>
      <p:pic>
        <p:nvPicPr>
          <p:cNvPr id="11" name="Рисунок 10" descr="PsPpfGggQkmXjRK3SN3xboOOxlOF73LWtrv_vkCzIAkpux_05KpN6o6e0HoLnTUZ3NLyt54OPOYoI3kX-tyLQUbV.jpg"/>
          <p:cNvPicPr>
            <a:picLocks noChangeAspect="1"/>
          </p:cNvPicPr>
          <p:nvPr/>
        </p:nvPicPr>
        <p:blipFill>
          <a:blip r:embed="rId7" cstate="print"/>
          <a:srcRect t="21649" b="24999"/>
          <a:stretch>
            <a:fillRect/>
          </a:stretch>
        </p:blipFill>
        <p:spPr>
          <a:xfrm>
            <a:off x="6482443" y="2624967"/>
            <a:ext cx="2313126" cy="1830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3" descr="C:\Users\Adm\Desktop\Новая папка\IMG_6795.JPG"/>
          <p:cNvPicPr>
            <a:picLocks noChangeAspect="1" noChangeArrowheads="1"/>
          </p:cNvPicPr>
          <p:nvPr/>
        </p:nvPicPr>
        <p:blipFill rotWithShape="1">
          <a:blip r:embed="rId8" cstate="print"/>
          <a:srcRect/>
          <a:stretch/>
        </p:blipFill>
        <p:spPr bwMode="auto">
          <a:xfrm>
            <a:off x="3410251" y="4545041"/>
            <a:ext cx="2873930" cy="2022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2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606829181"/>
              </p:ext>
            </p:extLst>
          </p:nvPr>
        </p:nvGraphicFramePr>
        <p:xfrm>
          <a:off x="102010" y="1200150"/>
          <a:ext cx="4755740" cy="3698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63703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3F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43" y="5037364"/>
            <a:ext cx="8964385" cy="182063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3300"/>
                </a:solidFill>
                <a:latin typeface="Calibri" pitchFamily="34" charset="0"/>
              </a:rPr>
              <a:t>Спасибо за внимание!</a:t>
            </a:r>
            <a:endParaRPr lang="ru-RU" b="1" dirty="0">
              <a:solidFill>
                <a:srgbClr val="FF3300"/>
              </a:solidFill>
              <a:latin typeface="Calibri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902"/>
          <a:stretch/>
        </p:blipFill>
        <p:spPr>
          <a:xfrm>
            <a:off x="1082600" y="858042"/>
            <a:ext cx="7011457" cy="4510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_y2_PaH3quBl3bvsQ0o1Gwl6Q04spTLmiSUZD_jchJLyG_U5yskLmapgQRfYPVODgbH0phI1.jpg"/>
          <p:cNvPicPr>
            <a:picLocks noChangeAspect="1"/>
          </p:cNvPicPr>
          <p:nvPr/>
        </p:nvPicPr>
        <p:blipFill>
          <a:blip r:embed="rId3" cstate="print"/>
          <a:srcRect l="16946" r="11946"/>
          <a:stretch>
            <a:fillRect/>
          </a:stretch>
        </p:blipFill>
        <p:spPr>
          <a:xfrm>
            <a:off x="8063952" y="117987"/>
            <a:ext cx="952230" cy="9438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Другая 8">
      <a:dk1>
        <a:sysClr val="windowText" lastClr="000000"/>
      </a:dk1>
      <a:lt1>
        <a:sysClr val="window" lastClr="FFFFFF"/>
      </a:lt1>
      <a:dk2>
        <a:srgbClr val="D6C1F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2128</TotalTime>
  <Words>876</Words>
  <Application>Microsoft Office PowerPoint</Application>
  <PresentationFormat>Экран (4:3)</PresentationFormat>
  <Paragraphs>255</Paragraphs>
  <Slides>23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Практика внедрения и развития наставничества  в МБОУ «СОШ №23»  г. Чебоксары  </vt:lpstr>
      <vt:lpstr>Слайд 2</vt:lpstr>
      <vt:lpstr>Наставничество - </vt:lpstr>
      <vt:lpstr>Основная ключевая идея наставничества – поддержка саморазвития и самореализации наставляемого на основе раскрытия его личностного потенциала</vt:lpstr>
      <vt:lpstr>Главная цель введения системы наставничества – повышение качества преподавания учителя                                             ЧЕРЕЗ</vt:lpstr>
      <vt:lpstr>Документы, регламентирующие наставничество </vt:lpstr>
      <vt:lpstr>Форма наставничества</vt:lpstr>
      <vt:lpstr>Наставник</vt:lpstr>
      <vt:lpstr>Функции наставника</vt:lpstr>
      <vt:lpstr>Наставляемый</vt:lpstr>
      <vt:lpstr>Этапы наставничества</vt:lpstr>
      <vt:lpstr>Этап подготовки</vt:lpstr>
      <vt:lpstr>Диагностика компетенций</vt:lpstr>
      <vt:lpstr>Этап организации работы наставника и наставляемого </vt:lpstr>
      <vt:lpstr>Этап сопровождения</vt:lpstr>
      <vt:lpstr>Слайд 16</vt:lpstr>
      <vt:lpstr>Методы наставничества </vt:lpstr>
      <vt:lpstr>Мониторинг выполнения плана</vt:lpstr>
      <vt:lpstr>Слайд 19</vt:lpstr>
      <vt:lpstr>Слайд 20</vt:lpstr>
      <vt:lpstr>Результаты</vt:lpstr>
      <vt:lpstr>Слайд 22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Home</cp:lastModifiedBy>
  <cp:revision>179</cp:revision>
  <cp:lastPrinted>2022-09-21T06:57:04Z</cp:lastPrinted>
  <dcterms:created xsi:type="dcterms:W3CDTF">2019-02-21T15:01:25Z</dcterms:created>
  <dcterms:modified xsi:type="dcterms:W3CDTF">2022-10-04T06:41:13Z</dcterms:modified>
</cp:coreProperties>
</file>