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92" r:id="rId2"/>
    <p:sldId id="289" r:id="rId3"/>
    <p:sldId id="260" r:id="rId4"/>
    <p:sldId id="290" r:id="rId5"/>
    <p:sldId id="291" r:id="rId6"/>
    <p:sldId id="263" r:id="rId7"/>
    <p:sldId id="265" r:id="rId8"/>
    <p:sldId id="269" r:id="rId9"/>
    <p:sldId id="274" r:id="rId10"/>
    <p:sldId id="273" r:id="rId11"/>
    <p:sldId id="276" r:id="rId12"/>
    <p:sldId id="281" r:id="rId13"/>
    <p:sldId id="283" r:id="rId14"/>
    <p:sldId id="25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65024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82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759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183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772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03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780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349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344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121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785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83CE60-3F8F-4CF1-9689-3B890FDB8922}" type="datetimeFigureOut">
              <a:rPr lang="ru-RU" smtClean="0"/>
              <a:pPr/>
              <a:t>23.12.2020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BF67A-5F82-4E7A-8549-5AEDF6D3F4D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922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u18@ivedu.ru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gif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gif"/><Relationship Id="rId17" Type="http://schemas.openxmlformats.org/officeDocument/2006/relationships/image" Target="../media/image37.png"/><Relationship Id="rId2" Type="http://schemas.openxmlformats.org/officeDocument/2006/relationships/image" Target="../media/image1.jpeg"/><Relationship Id="rId16" Type="http://schemas.openxmlformats.org/officeDocument/2006/relationships/image" Target="../media/image3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gif"/><Relationship Id="rId5" Type="http://schemas.openxmlformats.org/officeDocument/2006/relationships/image" Target="../media/image25.gif"/><Relationship Id="rId15" Type="http://schemas.openxmlformats.org/officeDocument/2006/relationships/image" Target="../media/image35.jpeg"/><Relationship Id="rId10" Type="http://schemas.openxmlformats.org/officeDocument/2006/relationships/image" Target="../media/image30.jpeg"/><Relationship Id="rId4" Type="http://schemas.openxmlformats.org/officeDocument/2006/relationships/image" Target="../media/image24.gif"/><Relationship Id="rId9" Type="http://schemas.openxmlformats.org/officeDocument/2006/relationships/image" Target="../media/image29.jpeg"/><Relationship Id="rId14" Type="http://schemas.openxmlformats.org/officeDocument/2006/relationships/image" Target="../media/image3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gif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png"/><Relationship Id="rId5" Type="http://schemas.openxmlformats.org/officeDocument/2006/relationships/image" Target="../media/image46.jpeg"/><Relationship Id="rId10" Type="http://schemas.openxmlformats.org/officeDocument/2006/relationships/image" Target="../media/image51.pn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/>
          <a:stretch>
            <a:fillRect/>
          </a:stretch>
        </p:blipFill>
        <p:spPr bwMode="auto">
          <a:xfrm>
            <a:off x="-4585" y="0"/>
            <a:ext cx="9148585" cy="68580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143000" y="1173912"/>
            <a:ext cx="6993396" cy="173124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endParaRPr lang="ru-RU" sz="27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endParaRPr lang="ru-RU" sz="27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7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М.И. Горбатова</a:t>
            </a:r>
          </a:p>
          <a:p>
            <a:pPr algn="ctr"/>
            <a:endParaRPr lang="ru-RU" sz="27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77634" y="2186863"/>
            <a:ext cx="6588732" cy="761747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InflateTop">
              <a:avLst>
                <a:gd name="adj" fmla="val 50000"/>
              </a:avLst>
            </a:prstTxWarp>
            <a:spAutoFit/>
          </a:bodyPr>
          <a:lstStyle/>
          <a:p>
            <a:pPr algn="ctr"/>
            <a:r>
              <a:rPr lang="ru-RU" sz="4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«Город </a:t>
            </a:r>
            <a:r>
              <a:rPr lang="ru-RU" sz="45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ИваноВо</a:t>
            </a:r>
            <a:r>
              <a:rPr lang="ru-RU" sz="45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»</a:t>
            </a:r>
            <a:endParaRPr lang="ru-RU" sz="45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38922" name="Picture 10" descr="http://images.aanda.ru/photos/city/main_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7646" y="3483006"/>
            <a:ext cx="6498721" cy="2268252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573778" y="998731"/>
            <a:ext cx="4212468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13"/>
              </a:lnSpc>
              <a:spcAft>
                <a:spcPts val="956"/>
              </a:spcAft>
            </a:pPr>
            <a:endParaRPr lang="ru-RU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857251"/>
            <a:ext cx="5119382" cy="1502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13"/>
              </a:lnSpc>
              <a:spcAft>
                <a:spcPts val="956"/>
              </a:spcAft>
            </a:pPr>
            <a:r>
              <a:rPr lang="ru-RU" sz="13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Управление образования Администрации города Иванова                                                                               муниципальное бюджетное дошкольное образовательное учреждение                                                                                           «Детский сад комбинированного вида № 18»                                                                                                                                                  153051, г. Иваново, </a:t>
            </a:r>
            <a:r>
              <a:rPr lang="ru-RU" sz="135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мкр</a:t>
            </a:r>
            <a:r>
              <a:rPr lang="ru-RU" sz="13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Рождественский, 9                                                                                                                            тел/факс: (4932)</a:t>
            </a:r>
            <a:r>
              <a:rPr lang="ru-RU" sz="1350" dirty="0">
                <a:solidFill>
                  <a:srgbClr val="003366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3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93-90-84, 93-90-85, 93-90-86   E-</a:t>
            </a:r>
            <a:r>
              <a:rPr lang="ru-RU" sz="135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mail</a:t>
            </a:r>
            <a:r>
              <a:rPr lang="ru-RU" sz="135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 </a:t>
            </a:r>
            <a:r>
              <a:rPr lang="ru-RU" sz="1350" b="1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dou18@ivedu.ru</a:t>
            </a:r>
            <a:endParaRPr lang="ru-RU" sz="1350" b="1" u="sng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013"/>
              </a:lnSpc>
              <a:spcAft>
                <a:spcPts val="956"/>
              </a:spcAft>
            </a:pPr>
            <a:endParaRPr lang="ru-RU" sz="1350" b="1" u="sng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ts val="1013"/>
              </a:lnSpc>
              <a:spcAft>
                <a:spcPts val="956"/>
              </a:spcAft>
            </a:pPr>
            <a:endParaRPr lang="ru-RU" sz="13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18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gorod67.biz/source/photos/2017/05/04/g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00108"/>
            <a:ext cx="8791050" cy="564360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0"/>
            <a:ext cx="885828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Родилась я и живу в городе Иваново,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Расцветает наяву он весною заново!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!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s://www.privpravda.ru/wp-content/uploads/2018/01/100-let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" r="2568"/>
          <a:stretch/>
        </p:blipFill>
        <p:spPr bwMode="auto">
          <a:xfrm>
            <a:off x="500034" y="260648"/>
            <a:ext cx="8215370" cy="416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4" name="Picture 2" descr="Георгиевская площад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536" y="5057639"/>
            <a:ext cx="2485238" cy="1627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http://ivmk.net/_ivsad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4973" y="5024625"/>
            <a:ext cx="2479864" cy="1693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8" name="Picture 6" descr="http://www.etoretro.ru/data/media/579/134234945044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5062298"/>
            <a:ext cx="2666485" cy="1656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 rot="10800000" flipV="1">
            <a:off x="357158" y="4534418"/>
            <a:ext cx="87868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Вот уж области  100 лет – это повод веский!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52599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785786" y="0"/>
            <a:ext cx="807249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 детсаду моему – годик -  возраст детский!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9802" y="512676"/>
            <a:ext cx="3726414" cy="2484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0"/>
          </a:effectLst>
        </p:spPr>
      </p:pic>
      <p:pic>
        <p:nvPicPr>
          <p:cNvPr id="9" name="Объект 1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25" y="1035896"/>
            <a:ext cx="8827919" cy="579569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5805264"/>
            <a:ext cx="45719" cy="320899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35496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s://ivnovostroiki.ru/sites/default/files/houses/26872/dom-na-ul-volodinoy-346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6120"/>
            <a:ext cx="9144000" cy="60918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-15389"/>
            <a:ext cx="9036496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 новостройке я живу, чистой, обустроенной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https://ic.pics.livejournal.com/lariskinks/31964202/83648/83648_6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04"/>
          <a:stretch/>
        </p:blipFill>
        <p:spPr bwMode="auto">
          <a:xfrm>
            <a:off x="214282" y="1209190"/>
            <a:ext cx="8643998" cy="5505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14282" y="0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И площадок детских тут множество построено.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Чем заняться детворе летом и зимою?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Выбирай, всё во дворе сделано с любовью!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868364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https://travel.rambler.ru/media/original_images/543d13e408c4d.jpg"/>
          <p:cNvPicPr>
            <a:picLocks noChangeAspect="1" noChangeArrowheads="1"/>
          </p:cNvPicPr>
          <p:nvPr/>
        </p:nvPicPr>
        <p:blipFill>
          <a:blip r:embed="rId3" cstate="print"/>
          <a:srcRect l="20440"/>
          <a:stretch>
            <a:fillRect/>
          </a:stretch>
        </p:blipFill>
        <p:spPr bwMode="auto">
          <a:xfrm>
            <a:off x="5346008" y="692696"/>
            <a:ext cx="3672232" cy="2559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http://www.carpettrade.ru/assets/img/shop/ivanovo/popl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1600438"/>
            <a:ext cx="3744416" cy="20031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4" name="Picture 8" descr="http://silvercity.ru/upload/resize_cache/iblock/6f5/1200_0_2/6f56b8bf7978093f7a8e1ebdf1d475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3717032"/>
            <a:ext cx="871296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30778"/>
            <a:ext cx="88924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Посещаем всей семьей центры мы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торговые,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Развлечения всегда для  детей здесь новые.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 этих зонах игровых мы не заскучаем,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Не желаем уходить – вот как мы играем!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55884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48325" y="-67647"/>
            <a:ext cx="9162189" cy="6858000"/>
          </a:xfrm>
          <a:prstGeom prst="rect">
            <a:avLst/>
          </a:prstGeom>
          <a:noFill/>
        </p:spPr>
      </p:pic>
      <p:pic>
        <p:nvPicPr>
          <p:cNvPr id="16386" name="Picture 2" descr="https://travel.rambler.ru/media/original_images/512d903a9ff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026" y="3845395"/>
            <a:ext cx="4355976" cy="2905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s://c.podium.works/content/r/w8/photo/23765/7660/578665bc93b9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90087" y="3605917"/>
            <a:ext cx="2267744" cy="3401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https://sdelanounas.ru/i/d/3/d/f_d3d3LmNoYXN0bmlrLnJ1L3dwLWNvbnRlbnQvdXBsb2Fkcy8yMDE0LzAzLzA5LmpwZz9fX2lkPTQ4MzQ3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28"/>
            <a:ext cx="4458213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://lichnosti.net/photos/794/sets/9_5132349f397b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1871" y="3605917"/>
            <a:ext cx="2088232" cy="31323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visualrian.ru/images/old_preview/280/90/2809050_preview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387988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 rot="10800000" flipV="1">
            <a:off x="0" y="3200871"/>
            <a:ext cx="878684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Ситцем город знаменит, кранами, заводами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12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652004" cy="6786562"/>
          </a:xfrm>
          <a:prstGeom prst="rect">
            <a:avLst/>
          </a:prstGeom>
          <a:noFill/>
        </p:spPr>
      </p:pic>
      <p:pic>
        <p:nvPicPr>
          <p:cNvPr id="21506" name="Picture 2" descr="http://ivanovo.rujazi.com/images/classified/73177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1" y="1659445"/>
            <a:ext cx="7416824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s://get.pxhere.com/photo/water-nature-bird-seabird-river-flying-fly-wildlife-reflection-gull-fauna-birds-gulls-wetland-vertebrate-water-bird-12563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6632"/>
            <a:ext cx="2447373" cy="16315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107504" y="285728"/>
            <a:ext cx="66967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Окружен лесами он, белыми березами.            </a:t>
            </a: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А на Уводи-реке птиц увидишь стаями!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02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2" name="Picture 2" descr="Текстильные фабрики на берегу реки Уводь ф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1" y="666250"/>
            <a:ext cx="8993758" cy="60792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153889"/>
            <a:ext cx="90011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Очень город я люблю, пусть он даже старенький!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3767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8" name="Picture 6" descr="http://portal-kultura.ru/upload/medialibrary/2fe/Kolco_Kult_15_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404664"/>
            <a:ext cx="3716659" cy="27899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iru\Desktop\11.02.16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133880">
            <a:off x="57248" y="2218484"/>
            <a:ext cx="908720" cy="908720"/>
          </a:xfrm>
          <a:prstGeom prst="rect">
            <a:avLst/>
          </a:prstGeom>
          <a:noFill/>
        </p:spPr>
      </p:pic>
      <p:pic>
        <p:nvPicPr>
          <p:cNvPr id="11267" name="Picture 3" descr="C:\Users\iru\Desktop\b344662f3d3fcd7a71fcb69db1129231_i-2251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43536" y="2786618"/>
            <a:ext cx="1037998" cy="1052736"/>
          </a:xfrm>
          <a:prstGeom prst="rect">
            <a:avLst/>
          </a:prstGeom>
          <a:noFill/>
        </p:spPr>
      </p:pic>
      <p:pic>
        <p:nvPicPr>
          <p:cNvPr id="1026" name="Picture 2" descr="C:\Users\iru\Desktop\Жар-птица_-_герб_Палеха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88640"/>
            <a:ext cx="864096" cy="1102125"/>
          </a:xfrm>
          <a:prstGeom prst="rect">
            <a:avLst/>
          </a:prstGeom>
          <a:noFill/>
        </p:spPr>
      </p:pic>
      <p:pic>
        <p:nvPicPr>
          <p:cNvPr id="8" name="Picture 2" descr="https://www.personalguide.ru/dir_images/excursion_logo_102404_l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43" y="3955271"/>
            <a:ext cx="3804633" cy="2526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2fons.ru/download.php?file=201407/1920x1080/2fons.ru-3298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1092340">
            <a:off x="1409846" y="6053554"/>
            <a:ext cx="1073692" cy="603798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http://www.art-catalog.ru/data_picture_2016/picture/1/7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979" y="5997299"/>
            <a:ext cx="839237" cy="670478"/>
          </a:xfrm>
          <a:prstGeom prst="rect">
            <a:avLst/>
          </a:prstGeom>
          <a:ln w="38100" cap="sq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2" name="Picture 8" descr="https://ii1.photoclub.by/images/main66/663696_main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404664"/>
            <a:ext cx="4212467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 descr="C:\Users\iru\Desktop\goroda_ros_img_gsgo356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4528" y="3760638"/>
            <a:ext cx="898007" cy="1080120"/>
          </a:xfrm>
          <a:prstGeom prst="rect">
            <a:avLst/>
          </a:prstGeom>
          <a:noFill/>
        </p:spPr>
      </p:pic>
      <p:pic>
        <p:nvPicPr>
          <p:cNvPr id="1034" name="Picture 10" descr="C:\Users\iru\Desktop\1400220639_sbgjc6xacg9tlmp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100392" y="188640"/>
            <a:ext cx="889537" cy="1114886"/>
          </a:xfrm>
          <a:prstGeom prst="rect">
            <a:avLst/>
          </a:prstGeom>
          <a:noFill/>
        </p:spPr>
      </p:pic>
      <p:pic>
        <p:nvPicPr>
          <p:cNvPr id="1035" name="Picture 11" descr="C:\Users\iru\Desktop\57701.750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110824" y="2063492"/>
            <a:ext cx="1051595" cy="1051595"/>
          </a:xfrm>
          <a:prstGeom prst="rect">
            <a:avLst/>
          </a:prstGeom>
          <a:noFill/>
        </p:spPr>
      </p:pic>
      <p:pic>
        <p:nvPicPr>
          <p:cNvPr id="1036" name="Picture 12" descr="C:\Users\iru\Desktop\IMG_0226-800x800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444290" y="2652072"/>
            <a:ext cx="1139280" cy="1139280"/>
          </a:xfrm>
          <a:prstGeom prst="rect">
            <a:avLst/>
          </a:prstGeom>
          <a:noFill/>
        </p:spPr>
      </p:pic>
      <p:pic>
        <p:nvPicPr>
          <p:cNvPr id="1038" name="Picture 14" descr="http://s1.fotokto.ru/photo/full/41/417486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716016" y="3970768"/>
            <a:ext cx="4180388" cy="2595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9" name="Picture 15" descr="C:\Users\iru\Desktop\Герб-Лухского-района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244408" y="3645024"/>
            <a:ext cx="761826" cy="958104"/>
          </a:xfrm>
          <a:prstGeom prst="rect">
            <a:avLst/>
          </a:prstGeom>
          <a:noFill/>
        </p:spPr>
      </p:pic>
      <p:pic>
        <p:nvPicPr>
          <p:cNvPr id="1041" name="Picture 17" descr="http://mariafresa.net/data_gallery/onion-png-image-free-download-picture-onion-png-image-free-B8odoi-clipart.pn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54623" y="5717797"/>
            <a:ext cx="1475656" cy="1105361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 rot="10800000" flipV="1">
            <a:off x="1643042" y="3160817"/>
            <a:ext cx="70723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Палех, Плес, Холуй 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Лух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- имена в истории.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Как они ласкают слух всей аудитории!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20241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http://zombobox.net/uploads/posts/2017-09/1505462541_veb-kamery-shuya-ivanovskaya-oblast-onlayn-v-realnom-vremen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6672"/>
            <a:ext cx="4032447" cy="2686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iru\Desktop\1400221560_tgxcsl6ru0ebp4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962781" cy="1152128"/>
          </a:xfrm>
          <a:prstGeom prst="rect">
            <a:avLst/>
          </a:prstGeom>
          <a:noFill/>
        </p:spPr>
      </p:pic>
      <p:pic>
        <p:nvPicPr>
          <p:cNvPr id="7" name="Picture 2" descr="https://thumbs.dreamstime.com/z/cotton-fabrics-1748692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02" b="12513"/>
          <a:stretch/>
        </p:blipFill>
        <p:spPr bwMode="auto">
          <a:xfrm>
            <a:off x="395536" y="3212976"/>
            <a:ext cx="2592288" cy="1939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iru\Desktop\27112009039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17915" y="4603358"/>
            <a:ext cx="3227851" cy="2420888"/>
          </a:xfrm>
          <a:prstGeom prst="rect">
            <a:avLst/>
          </a:prstGeom>
          <a:noFill/>
        </p:spPr>
      </p:pic>
      <p:pic>
        <p:nvPicPr>
          <p:cNvPr id="6155" name="Picture 11" descr="http://photos.wikimapia.org/p/00/04/62/80/60_bi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20647" y="2865655"/>
            <a:ext cx="4248472" cy="39923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7" descr="C:\Users\iru\Desktop\2078_bi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58082" y="134814"/>
            <a:ext cx="1571636" cy="236549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143372" y="642918"/>
            <a:ext cx="3500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Шуйские гармонь и ткань, комплекс с Красной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Талкою</a:t>
            </a: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 –</a:t>
            </a:r>
            <a:endParaRPr lang="ru-RU" sz="24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Наше прошлое и явь-  Символ девы с </a:t>
            </a:r>
            <a:r>
              <a:rPr lang="ru-RU" sz="2400" b="1" dirty="0" err="1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прялкою</a:t>
            </a:r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!</a:t>
            </a:r>
            <a:endParaRPr lang="ru-RU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9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-459432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23728" y="428604"/>
            <a:ext cx="60916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Наш любимый  детский сад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Дарит нам историю!</a:t>
            </a:r>
            <a:endParaRPr lang="ru-RU" sz="28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72" y="4551371"/>
            <a:ext cx="1567725" cy="2092291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0821">
            <a:off x="7187329" y="143152"/>
            <a:ext cx="1511984" cy="2015978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282" y="2242618"/>
            <a:ext cx="2302615" cy="4434971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6034" y="1368188"/>
            <a:ext cx="2972620" cy="2314742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723" y="4031498"/>
            <a:ext cx="2121219" cy="2566914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2970">
            <a:off x="568339" y="1965853"/>
            <a:ext cx="1593567" cy="2123735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09163">
            <a:off x="6862473" y="2553009"/>
            <a:ext cx="1489849" cy="198646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437" y="4746116"/>
            <a:ext cx="1422966" cy="1897546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1290">
            <a:off x="385640" y="30042"/>
            <a:ext cx="1352448" cy="180349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67676626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jettandjahn.afrasaibi.com/blog/wp-content/uploads/2013/05/01_background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b="216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130" y="188640"/>
            <a:ext cx="4510973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96952"/>
            <a:ext cx="4824536" cy="37444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4406976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За Россию рады мы!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И не опозорю 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Свое имя и дела,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П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амять предков древнюю,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Вдруг прославлю на века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свою губернию!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3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536</TotalTime>
  <Words>247</Words>
  <Application>Microsoft Office PowerPoint</Application>
  <PresentationFormat>Экран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Никита Воробьев</dc:creator>
  <cp:lastModifiedBy>Анна</cp:lastModifiedBy>
  <cp:revision>54</cp:revision>
  <dcterms:created xsi:type="dcterms:W3CDTF">2018-02-26T00:20:55Z</dcterms:created>
  <dcterms:modified xsi:type="dcterms:W3CDTF">2020-12-23T07:02:29Z</dcterms:modified>
</cp:coreProperties>
</file>