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58" r:id="rId2"/>
  </p:sldMasterIdLst>
  <p:sldIdLst>
    <p:sldId id="256" r:id="rId3"/>
    <p:sldId id="300" r:id="rId4"/>
    <p:sldId id="280" r:id="rId5"/>
    <p:sldId id="281" r:id="rId6"/>
    <p:sldId id="291" r:id="rId7"/>
    <p:sldId id="257" r:id="rId8"/>
    <p:sldId id="287" r:id="rId9"/>
    <p:sldId id="288" r:id="rId10"/>
    <p:sldId id="259" r:id="rId11"/>
    <p:sldId id="261" r:id="rId12"/>
    <p:sldId id="263" r:id="rId13"/>
    <p:sldId id="264" r:id="rId14"/>
    <p:sldId id="266" r:id="rId15"/>
    <p:sldId id="267" r:id="rId16"/>
    <p:sldId id="268" r:id="rId17"/>
    <p:sldId id="302" r:id="rId18"/>
    <p:sldId id="303" r:id="rId19"/>
    <p:sldId id="304" r:id="rId20"/>
    <p:sldId id="271" r:id="rId21"/>
    <p:sldId id="289" r:id="rId22"/>
    <p:sldId id="296" r:id="rId23"/>
    <p:sldId id="297" r:id="rId24"/>
    <p:sldId id="298" r:id="rId25"/>
    <p:sldId id="292" r:id="rId26"/>
    <p:sldId id="299" r:id="rId27"/>
    <p:sldId id="279" r:id="rId28"/>
    <p:sldId id="29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118128-40E7-473E-9F8E-D2BAA222D04B}" v="25" dt="2022-09-02T20:27:40.7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>
      <p:cViewPr varScale="1">
        <p:scale>
          <a:sx n="65" d="100"/>
          <a:sy n="65" d="100"/>
        </p:scale>
        <p:origin x="84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6/11/relationships/changesInfo" Target="changesInfos/changesInfo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Татьяна Курилова" userId="dcee8f7e61a8ca43" providerId="LiveId" clId="{31118128-40E7-473E-9F8E-D2BAA222D04B}"/>
    <pc:docChg chg="undo custSel modSld">
      <pc:chgData name="Татьяна Курилова" userId="dcee8f7e61a8ca43" providerId="LiveId" clId="{31118128-40E7-473E-9F8E-D2BAA222D04B}" dt="2022-09-02T21:01:23.200" v="1222" actId="14100"/>
      <pc:docMkLst>
        <pc:docMk/>
      </pc:docMkLst>
      <pc:sldChg chg="addSp delSp modSp mod setBg modClrScheme setClrOvrMap delDesignElem chgLayout">
        <pc:chgData name="Татьяна Курилова" userId="dcee8f7e61a8ca43" providerId="LiveId" clId="{31118128-40E7-473E-9F8E-D2BAA222D04B}" dt="2022-09-02T21:01:23.200" v="1222" actId="14100"/>
        <pc:sldMkLst>
          <pc:docMk/>
          <pc:sldMk cId="686896007" sldId="256"/>
        </pc:sldMkLst>
        <pc:spChg chg="del mod">
          <ac:chgData name="Татьяна Курилова" userId="dcee8f7e61a8ca43" providerId="LiveId" clId="{31118128-40E7-473E-9F8E-D2BAA222D04B}" dt="2022-09-02T20:54:49.456" v="1042" actId="478"/>
          <ac:spMkLst>
            <pc:docMk/>
            <pc:sldMk cId="686896007" sldId="256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1:01:23.200" v="1222" actId="14100"/>
          <ac:spMkLst>
            <pc:docMk/>
            <pc:sldMk cId="686896007" sldId="256"/>
            <ac:spMk id="3" creationId="{00000000-0000-0000-0000-000000000000}"/>
          </ac:spMkLst>
        </pc:spChg>
        <pc:spChg chg="add mod">
          <ac:chgData name="Татьяна Курилова" userId="dcee8f7e61a8ca43" providerId="LiveId" clId="{31118128-40E7-473E-9F8E-D2BAA222D04B}" dt="2022-09-02T21:00:17.780" v="1215" actId="20577"/>
          <ac:spMkLst>
            <pc:docMk/>
            <pc:sldMk cId="686896007" sldId="256"/>
            <ac:spMk id="4" creationId="{613D520A-7F33-C500-2F6B-4650F4FEDB61}"/>
          </ac:spMkLst>
        </pc:spChg>
        <pc:spChg chg="add del">
          <ac:chgData name="Татьяна Курилова" userId="dcee8f7e61a8ca43" providerId="LiveId" clId="{31118128-40E7-473E-9F8E-D2BAA222D04B}" dt="2022-09-02T20:13:23.361" v="153"/>
          <ac:spMkLst>
            <pc:docMk/>
            <pc:sldMk cId="686896007" sldId="256"/>
            <ac:spMk id="6" creationId="{39E4C68A-A4A9-48A4-9FF2-D2896B1EA01F}"/>
          </ac:spMkLst>
        </pc:spChg>
        <pc:spChg chg="add del">
          <ac:chgData name="Татьяна Курилова" userId="dcee8f7e61a8ca43" providerId="LiveId" clId="{31118128-40E7-473E-9F8E-D2BAA222D04B}" dt="2022-09-02T20:13:23.361" v="153"/>
          <ac:spMkLst>
            <pc:docMk/>
            <pc:sldMk cId="686896007" sldId="256"/>
            <ac:spMk id="7" creationId="{E2B9AEA5-52CB-49A6-AF8A-33502F291B91}"/>
          </ac:spMkLst>
        </pc:spChg>
        <pc:spChg chg="add del">
          <ac:chgData name="Татьяна Курилова" userId="dcee8f7e61a8ca43" providerId="LiveId" clId="{31118128-40E7-473E-9F8E-D2BAA222D04B}" dt="2022-09-02T20:12:28.958" v="144" actId="26606"/>
          <ac:spMkLst>
            <pc:docMk/>
            <pc:sldMk cId="686896007" sldId="256"/>
            <ac:spMk id="10" creationId="{70D4A79B-06B2-4FE7-9CF6-54D940A8FEA3}"/>
          </ac:spMkLst>
        </pc:spChg>
        <pc:spChg chg="add del">
          <ac:chgData name="Татьяна Курилова" userId="dcee8f7e61a8ca43" providerId="LiveId" clId="{31118128-40E7-473E-9F8E-D2BAA222D04B}" dt="2022-09-02T20:14:26.830" v="166"/>
          <ac:spMkLst>
            <pc:docMk/>
            <pc:sldMk cId="686896007" sldId="256"/>
            <ac:spMk id="11" creationId="{A601F395-3079-4179-84BA-6654D9F8258F}"/>
          </ac:spMkLst>
        </pc:spChg>
        <pc:spChg chg="add del">
          <ac:chgData name="Татьяна Курилова" userId="dcee8f7e61a8ca43" providerId="LiveId" clId="{31118128-40E7-473E-9F8E-D2BAA222D04B}" dt="2022-09-02T20:12:28.958" v="144" actId="26606"/>
          <ac:spMkLst>
            <pc:docMk/>
            <pc:sldMk cId="686896007" sldId="256"/>
            <ac:spMk id="12" creationId="{4BBFA14D-8E4F-42D4-B5A0-9588A6A45452}"/>
          </ac:spMkLst>
        </pc:spChg>
        <pc:spChg chg="add del">
          <ac:chgData name="Татьяна Курилова" userId="dcee8f7e61a8ca43" providerId="LiveId" clId="{31118128-40E7-473E-9F8E-D2BAA222D04B}" dt="2022-09-02T20:15:52.276" v="189" actId="26606"/>
          <ac:spMkLst>
            <pc:docMk/>
            <pc:sldMk cId="686896007" sldId="256"/>
            <ac:spMk id="15" creationId="{909FE742-1A27-4AEF-B5F0-F8C383EAB1D7}"/>
          </ac:spMkLst>
        </pc:spChg>
        <pc:spChg chg="add del">
          <ac:chgData name="Татьяна Курилова" userId="dcee8f7e61a8ca43" providerId="LiveId" clId="{31118128-40E7-473E-9F8E-D2BAA222D04B}" dt="2022-09-02T20:12:35.453" v="147"/>
          <ac:spMkLst>
            <pc:docMk/>
            <pc:sldMk cId="686896007" sldId="256"/>
            <ac:spMk id="17" creationId="{B0890400-BB8B-4A44-AB63-65C7CA223EBA}"/>
          </ac:spMkLst>
        </pc:spChg>
        <pc:spChg chg="add del">
          <ac:chgData name="Татьяна Курилова" userId="dcee8f7e61a8ca43" providerId="LiveId" clId="{31118128-40E7-473E-9F8E-D2BAA222D04B}" dt="2022-09-02T20:15:56.954" v="191" actId="26606"/>
          <ac:spMkLst>
            <pc:docMk/>
            <pc:sldMk cId="686896007" sldId="256"/>
            <ac:spMk id="19" creationId="{C8A3C342-1D03-412F-8DD3-BF519E8E0AE9}"/>
          </ac:spMkLst>
        </pc:spChg>
        <pc:spChg chg="add del">
          <ac:chgData name="Татьяна Курилова" userId="dcee8f7e61a8ca43" providerId="LiveId" clId="{31118128-40E7-473E-9F8E-D2BAA222D04B}" dt="2022-09-02T20:15:56.954" v="191" actId="26606"/>
          <ac:spMkLst>
            <pc:docMk/>
            <pc:sldMk cId="686896007" sldId="256"/>
            <ac:spMk id="20" creationId="{81CC9B02-E087-4350-AEBD-2C3CF001AF01}"/>
          </ac:spMkLst>
        </pc:spChg>
        <pc:spChg chg="add mod">
          <ac:chgData name="Татьяна Курилова" userId="dcee8f7e61a8ca43" providerId="LiveId" clId="{31118128-40E7-473E-9F8E-D2BAA222D04B}" dt="2022-09-02T20:59:10.913" v="1172" actId="767"/>
          <ac:spMkLst>
            <pc:docMk/>
            <pc:sldMk cId="686896007" sldId="256"/>
            <ac:spMk id="22" creationId="{27A1F7B3-0DC5-825D-B92D-6A2F0A7486F9}"/>
          </ac:spMkLst>
        </pc:spChg>
        <pc:spChg chg="add del">
          <ac:chgData name="Татьяна Курилова" userId="dcee8f7e61a8ca43" providerId="LiveId" clId="{31118128-40E7-473E-9F8E-D2BAA222D04B}" dt="2022-09-02T20:16:34.938" v="193" actId="26606"/>
          <ac:spMkLst>
            <pc:docMk/>
            <pc:sldMk cId="686896007" sldId="256"/>
            <ac:spMk id="23" creationId="{C8A3C342-1D03-412F-8DD3-BF519E8E0AE9}"/>
          </ac:spMkLst>
        </pc:spChg>
        <pc:spChg chg="add del">
          <ac:chgData name="Татьяна Курилова" userId="dcee8f7e61a8ca43" providerId="LiveId" clId="{31118128-40E7-473E-9F8E-D2BAA222D04B}" dt="2022-09-02T20:16:34.938" v="193" actId="26606"/>
          <ac:spMkLst>
            <pc:docMk/>
            <pc:sldMk cId="686896007" sldId="256"/>
            <ac:spMk id="24" creationId="{81CC9B02-E087-4350-AEBD-2C3CF001AF01}"/>
          </ac:spMkLst>
        </pc:spChg>
        <pc:spChg chg="add mod">
          <ac:chgData name="Татьяна Курилова" userId="dcee8f7e61a8ca43" providerId="LiveId" clId="{31118128-40E7-473E-9F8E-D2BAA222D04B}" dt="2022-09-02T21:01:15.904" v="1221" actId="14100"/>
          <ac:spMkLst>
            <pc:docMk/>
            <pc:sldMk cId="686896007" sldId="256"/>
            <ac:spMk id="26" creationId="{0E37D48B-8C33-0A37-4FC8-31CB08E0C42B}"/>
          </ac:spMkLst>
        </pc:spChg>
        <pc:spChg chg="add">
          <ac:chgData name="Татьяна Курилова" userId="dcee8f7e61a8ca43" providerId="LiveId" clId="{31118128-40E7-473E-9F8E-D2BAA222D04B}" dt="2022-09-02T20:16:35.014" v="194" actId="26606"/>
          <ac:spMkLst>
            <pc:docMk/>
            <pc:sldMk cId="686896007" sldId="256"/>
            <ac:spMk id="28" creationId="{909FE742-1A27-4AEF-B5F0-F8C383EAB1D7}"/>
          </ac:spMkLst>
        </pc:spChg>
        <pc:picChg chg="add del">
          <ac:chgData name="Татьяна Курилова" userId="dcee8f7e61a8ca43" providerId="LiveId" clId="{31118128-40E7-473E-9F8E-D2BAA222D04B}" dt="2022-09-02T20:14:26.830" v="166"/>
          <ac:picMkLst>
            <pc:docMk/>
            <pc:sldMk cId="686896007" sldId="256"/>
            <ac:picMk id="9" creationId="{BB28D430-56EA-45B9-8632-927BEBF02975}"/>
          </ac:picMkLst>
        </pc:picChg>
        <pc:picChg chg="add del">
          <ac:chgData name="Татьяна Курилова" userId="dcee8f7e61a8ca43" providerId="LiveId" clId="{31118128-40E7-473E-9F8E-D2BAA222D04B}" dt="2022-09-02T20:15:52.276" v="189" actId="26606"/>
          <ac:picMkLst>
            <pc:docMk/>
            <pc:sldMk cId="686896007" sldId="256"/>
            <ac:picMk id="13" creationId="{7ED7AE8B-B072-A6F0-23C5-352F11EE0635}"/>
          </ac:picMkLst>
        </pc:picChg>
        <pc:picChg chg="add del">
          <ac:chgData name="Татьяна Курилова" userId="dcee8f7e61a8ca43" providerId="LiveId" clId="{31118128-40E7-473E-9F8E-D2BAA222D04B}" dt="2022-09-02T20:15:56.954" v="191" actId="26606"/>
          <ac:picMkLst>
            <pc:docMk/>
            <pc:sldMk cId="686896007" sldId="256"/>
            <ac:picMk id="21" creationId="{1C2B7CDC-3547-97DE-9023-FEE828B47FD0}"/>
          </ac:picMkLst>
        </pc:picChg>
        <pc:picChg chg="add del">
          <ac:chgData name="Татьяна Курилова" userId="dcee8f7e61a8ca43" providerId="LiveId" clId="{31118128-40E7-473E-9F8E-D2BAA222D04B}" dt="2022-09-02T20:16:34.938" v="193" actId="26606"/>
          <ac:picMkLst>
            <pc:docMk/>
            <pc:sldMk cId="686896007" sldId="256"/>
            <ac:picMk id="25" creationId="{0B9ECE9D-4A11-2033-91F3-7C667AE02B54}"/>
          </ac:picMkLst>
        </pc:picChg>
        <pc:picChg chg="add mod">
          <ac:chgData name="Татьяна Курилова" userId="dcee8f7e61a8ca43" providerId="LiveId" clId="{31118128-40E7-473E-9F8E-D2BAA222D04B}" dt="2022-09-02T20:59:15.120" v="1173" actId="1076"/>
          <ac:picMkLst>
            <pc:docMk/>
            <pc:sldMk cId="686896007" sldId="256"/>
            <ac:picMk id="27" creationId="{40AF934F-4E94-9916-DFB7-C3C55B737A5F}"/>
          </ac:picMkLst>
        </pc:picChg>
        <pc:cxnChg chg="add del">
          <ac:chgData name="Татьяна Курилова" userId="dcee8f7e61a8ca43" providerId="LiveId" clId="{31118128-40E7-473E-9F8E-D2BAA222D04B}" dt="2022-09-02T20:13:23.361" v="153"/>
          <ac:cxnSpMkLst>
            <pc:docMk/>
            <pc:sldMk cId="686896007" sldId="256"/>
            <ac:cxnSpMk id="5" creationId="{7DBF2D27-EDC2-4824-973A-54049BF229A7}"/>
          </ac:cxnSpMkLst>
        </pc:cxnChg>
        <pc:cxnChg chg="add del">
          <ac:chgData name="Татьяна Курилова" userId="dcee8f7e61a8ca43" providerId="LiveId" clId="{31118128-40E7-473E-9F8E-D2BAA222D04B}" dt="2022-09-02T20:12:28.958" v="144" actId="26606"/>
          <ac:cxnSpMkLst>
            <pc:docMk/>
            <pc:sldMk cId="686896007" sldId="256"/>
            <ac:cxnSpMk id="8" creationId="{B821C225-5C4D-4168-90AF-3D263D72CBA2}"/>
          </ac:cxnSpMkLst>
        </pc:cxnChg>
        <pc:cxnChg chg="add del">
          <ac:chgData name="Татьяна Курилова" userId="dcee8f7e61a8ca43" providerId="LiveId" clId="{31118128-40E7-473E-9F8E-D2BAA222D04B}" dt="2022-09-02T20:12:28.958" v="144" actId="26606"/>
          <ac:cxnSpMkLst>
            <pc:docMk/>
            <pc:sldMk cId="686896007" sldId="256"/>
            <ac:cxnSpMk id="14" creationId="{610B2B88-1A1B-486B-9366-918FE2E71D41}"/>
          </ac:cxnSpMkLst>
        </pc:cxnChg>
        <pc:cxnChg chg="add del">
          <ac:chgData name="Татьяна Курилова" userId="dcee8f7e61a8ca43" providerId="LiveId" clId="{31118128-40E7-473E-9F8E-D2BAA222D04B}" dt="2022-09-02T20:12:35.453" v="147"/>
          <ac:cxnSpMkLst>
            <pc:docMk/>
            <pc:sldMk cId="686896007" sldId="256"/>
            <ac:cxnSpMk id="16" creationId="{B821C225-5C4D-4168-90AF-3D263D72CBA2}"/>
          </ac:cxnSpMkLst>
        </pc:cxnChg>
        <pc:cxnChg chg="add del">
          <ac:chgData name="Татьяна Курилова" userId="dcee8f7e61a8ca43" providerId="LiveId" clId="{31118128-40E7-473E-9F8E-D2BAA222D04B}" dt="2022-09-02T20:12:35.453" v="147"/>
          <ac:cxnSpMkLst>
            <pc:docMk/>
            <pc:sldMk cId="686896007" sldId="256"/>
            <ac:cxnSpMk id="18" creationId="{4D39B797-CDC6-4529-8A36-9CBFC9816337}"/>
          </ac:cxnSpMkLst>
        </pc:cxnChg>
      </pc:sldChg>
      <pc:sldChg chg="modSp mod">
        <pc:chgData name="Татьяна Курилова" userId="dcee8f7e61a8ca43" providerId="LiveId" clId="{31118128-40E7-473E-9F8E-D2BAA222D04B}" dt="2022-09-02T20:22:12.636" v="252" actId="255"/>
        <pc:sldMkLst>
          <pc:docMk/>
          <pc:sldMk cId="1793419912" sldId="257"/>
        </pc:sldMkLst>
        <pc:spChg chg="mod">
          <ac:chgData name="Татьяна Курилова" userId="dcee8f7e61a8ca43" providerId="LiveId" clId="{31118128-40E7-473E-9F8E-D2BAA222D04B}" dt="2022-09-02T20:22:12.636" v="252" actId="255"/>
          <ac:spMkLst>
            <pc:docMk/>
            <pc:sldMk cId="1793419912" sldId="257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21:55.306" v="249" actId="27636"/>
          <ac:spMkLst>
            <pc:docMk/>
            <pc:sldMk cId="1793419912" sldId="257"/>
            <ac:spMk id="3" creationId="{00000000-0000-0000-0000-000000000000}"/>
          </ac:spMkLst>
        </pc:spChg>
      </pc:sldChg>
      <pc:sldChg chg="modSp mod">
        <pc:chgData name="Татьяна Курилова" userId="dcee8f7e61a8ca43" providerId="LiveId" clId="{31118128-40E7-473E-9F8E-D2BAA222D04B}" dt="2022-09-02T20:24:34.511" v="276" actId="14100"/>
        <pc:sldMkLst>
          <pc:docMk/>
          <pc:sldMk cId="1154572039" sldId="259"/>
        </pc:sldMkLst>
        <pc:spChg chg="mod">
          <ac:chgData name="Татьяна Курилова" userId="dcee8f7e61a8ca43" providerId="LiveId" clId="{31118128-40E7-473E-9F8E-D2BAA222D04B}" dt="2022-09-02T20:24:34.511" v="276" actId="14100"/>
          <ac:spMkLst>
            <pc:docMk/>
            <pc:sldMk cId="1154572039" sldId="259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24:13.106" v="273" actId="122"/>
          <ac:spMkLst>
            <pc:docMk/>
            <pc:sldMk cId="1154572039" sldId="259"/>
            <ac:spMk id="3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23:56.463" v="268" actId="1076"/>
          <ac:picMkLst>
            <pc:docMk/>
            <pc:sldMk cId="1154572039" sldId="259"/>
            <ac:picMk id="4" creationId="{00000000-0000-0000-0000-000000000000}"/>
          </ac:picMkLst>
        </pc:picChg>
        <pc:picChg chg="mod">
          <ac:chgData name="Татьяна Курилова" userId="dcee8f7e61a8ca43" providerId="LiveId" clId="{31118128-40E7-473E-9F8E-D2BAA222D04B}" dt="2022-09-02T20:24:21.646" v="274" actId="1076"/>
          <ac:picMkLst>
            <pc:docMk/>
            <pc:sldMk cId="1154572039" sldId="259"/>
            <ac:picMk id="1026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25:54.175" v="292" actId="14100"/>
        <pc:sldMkLst>
          <pc:docMk/>
          <pc:sldMk cId="2969470431" sldId="261"/>
        </pc:sldMkLst>
        <pc:spChg chg="mod">
          <ac:chgData name="Татьяна Курилова" userId="dcee8f7e61a8ca43" providerId="LiveId" clId="{31118128-40E7-473E-9F8E-D2BAA222D04B}" dt="2022-09-02T20:25:54.175" v="292" actId="14100"/>
          <ac:spMkLst>
            <pc:docMk/>
            <pc:sldMk cId="2969470431" sldId="261"/>
            <ac:spMk id="2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25:30.919" v="288" actId="1076"/>
          <ac:picMkLst>
            <pc:docMk/>
            <pc:sldMk cId="2969470431" sldId="261"/>
            <ac:picMk id="4" creationId="{00000000-0000-0000-0000-000000000000}"/>
          </ac:picMkLst>
        </pc:picChg>
        <pc:picChg chg="mod">
          <ac:chgData name="Татьяна Курилова" userId="dcee8f7e61a8ca43" providerId="LiveId" clId="{31118128-40E7-473E-9F8E-D2BAA222D04B}" dt="2022-09-02T20:25:26.007" v="287" actId="1076"/>
          <ac:picMkLst>
            <pc:docMk/>
            <pc:sldMk cId="2969470431" sldId="261"/>
            <ac:picMk id="7" creationId="{00000000-0000-0000-0000-000000000000}"/>
          </ac:picMkLst>
        </pc:picChg>
        <pc:picChg chg="mod">
          <ac:chgData name="Татьяна Курилова" userId="dcee8f7e61a8ca43" providerId="LiveId" clId="{31118128-40E7-473E-9F8E-D2BAA222D04B}" dt="2022-09-02T20:25:24.134" v="286" actId="1076"/>
          <ac:picMkLst>
            <pc:docMk/>
            <pc:sldMk cId="2969470431" sldId="261"/>
            <ac:picMk id="2050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26:25.055" v="296" actId="14100"/>
        <pc:sldMkLst>
          <pc:docMk/>
          <pc:sldMk cId="3765111523" sldId="263"/>
        </pc:sldMkLst>
        <pc:spChg chg="mod">
          <ac:chgData name="Татьяна Курилова" userId="dcee8f7e61a8ca43" providerId="LiveId" clId="{31118128-40E7-473E-9F8E-D2BAA222D04B}" dt="2022-09-02T20:26:25.055" v="296" actId="14100"/>
          <ac:spMkLst>
            <pc:docMk/>
            <pc:sldMk cId="3765111523" sldId="263"/>
            <ac:spMk id="2" creationId="{00000000-0000-0000-0000-000000000000}"/>
          </ac:spMkLst>
        </pc:spChg>
        <pc:graphicFrameChg chg="mod modGraphic">
          <ac:chgData name="Татьяна Курилова" userId="dcee8f7e61a8ca43" providerId="LiveId" clId="{31118128-40E7-473E-9F8E-D2BAA222D04B}" dt="2022-09-02T20:02:10.902" v="61" actId="14100"/>
          <ac:graphicFrameMkLst>
            <pc:docMk/>
            <pc:sldMk cId="3765111523" sldId="263"/>
            <ac:graphicFrameMk id="4" creationId="{00000000-0000-0000-0000-000000000000}"/>
          </ac:graphicFrameMkLst>
        </pc:graphicFrameChg>
      </pc:sldChg>
      <pc:sldChg chg="modSp mod">
        <pc:chgData name="Татьяна Курилова" userId="dcee8f7e61a8ca43" providerId="LiveId" clId="{31118128-40E7-473E-9F8E-D2BAA222D04B}" dt="2022-09-02T20:27:47.595" v="310" actId="255"/>
        <pc:sldMkLst>
          <pc:docMk/>
          <pc:sldMk cId="1121394897" sldId="264"/>
        </pc:sldMkLst>
        <pc:spChg chg="mod">
          <ac:chgData name="Татьяна Курилова" userId="dcee8f7e61a8ca43" providerId="LiveId" clId="{31118128-40E7-473E-9F8E-D2BAA222D04B}" dt="2022-09-02T20:27:47.595" v="310" actId="255"/>
          <ac:spMkLst>
            <pc:docMk/>
            <pc:sldMk cId="1121394897" sldId="264"/>
            <ac:spMk id="2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26:50.903" v="300" actId="14100"/>
          <ac:picMkLst>
            <pc:docMk/>
            <pc:sldMk cId="1121394897" sldId="264"/>
            <ac:picMk id="4" creationId="{00000000-0000-0000-0000-000000000000}"/>
          </ac:picMkLst>
        </pc:picChg>
        <pc:picChg chg="mod">
          <ac:chgData name="Татьяна Курилова" userId="dcee8f7e61a8ca43" providerId="LiveId" clId="{31118128-40E7-473E-9F8E-D2BAA222D04B}" dt="2022-09-02T20:04:11.774" v="77" actId="14100"/>
          <ac:picMkLst>
            <pc:docMk/>
            <pc:sldMk cId="1121394897" sldId="264"/>
            <ac:picMk id="5" creationId="{00000000-0000-0000-0000-000000000000}"/>
          </ac:picMkLst>
        </pc:picChg>
        <pc:picChg chg="mod">
          <ac:chgData name="Татьяна Курилова" userId="dcee8f7e61a8ca43" providerId="LiveId" clId="{31118128-40E7-473E-9F8E-D2BAA222D04B}" dt="2022-09-02T20:04:22.229" v="79" actId="14100"/>
          <ac:picMkLst>
            <pc:docMk/>
            <pc:sldMk cId="1121394897" sldId="264"/>
            <ac:picMk id="3074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27:26.748" v="307" actId="255"/>
        <pc:sldMkLst>
          <pc:docMk/>
          <pc:sldMk cId="4122031262" sldId="266"/>
        </pc:sldMkLst>
        <pc:spChg chg="mod">
          <ac:chgData name="Татьяна Курилова" userId="dcee8f7e61a8ca43" providerId="LiveId" clId="{31118128-40E7-473E-9F8E-D2BAA222D04B}" dt="2022-09-02T20:27:26.748" v="307" actId="255"/>
          <ac:spMkLst>
            <pc:docMk/>
            <pc:sldMk cId="4122031262" sldId="266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27:17.391" v="305" actId="1076"/>
          <ac:spMkLst>
            <pc:docMk/>
            <pc:sldMk cId="4122031262" sldId="266"/>
            <ac:spMk id="3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27:07.855" v="303" actId="1076"/>
          <ac:spMkLst>
            <pc:docMk/>
            <pc:sldMk cId="4122031262" sldId="266"/>
            <ac:spMk id="6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26:59.911" v="301" actId="14100"/>
          <ac:picMkLst>
            <pc:docMk/>
            <pc:sldMk cId="4122031262" sldId="266"/>
            <ac:picMk id="4" creationId="{00000000-0000-0000-0000-000000000000}"/>
          </ac:picMkLst>
        </pc:picChg>
        <pc:picChg chg="mod">
          <ac:chgData name="Татьяна Курилова" userId="dcee8f7e61a8ca43" providerId="LiveId" clId="{31118128-40E7-473E-9F8E-D2BAA222D04B}" dt="2022-09-02T20:27:04.711" v="302" actId="14100"/>
          <ac:picMkLst>
            <pc:docMk/>
            <pc:sldMk cId="4122031262" sldId="266"/>
            <ac:picMk id="5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15:03.492" v="181" actId="27636"/>
        <pc:sldMkLst>
          <pc:docMk/>
          <pc:sldMk cId="1328393526" sldId="267"/>
        </pc:sldMkLst>
        <pc:spChg chg="mod">
          <ac:chgData name="Татьяна Курилова" userId="dcee8f7e61a8ca43" providerId="LiveId" clId="{31118128-40E7-473E-9F8E-D2BAA222D04B}" dt="2022-09-02T20:15:03.492" v="181" actId="27636"/>
          <ac:spMkLst>
            <pc:docMk/>
            <pc:sldMk cId="1328393526" sldId="267"/>
            <ac:spMk id="6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15:03.130" v="175"/>
          <ac:picMkLst>
            <pc:docMk/>
            <pc:sldMk cId="1328393526" sldId="267"/>
            <ac:picMk id="4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29:52.047" v="331" actId="14100"/>
        <pc:sldMkLst>
          <pc:docMk/>
          <pc:sldMk cId="1155482071" sldId="268"/>
        </pc:sldMkLst>
        <pc:spChg chg="mod">
          <ac:chgData name="Татьяна Курилова" userId="dcee8f7e61a8ca43" providerId="LiveId" clId="{31118128-40E7-473E-9F8E-D2BAA222D04B}" dt="2022-09-02T20:28:23.499" v="316" actId="20577"/>
          <ac:spMkLst>
            <pc:docMk/>
            <pc:sldMk cId="1155482071" sldId="268"/>
            <ac:spMk id="2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29:52.047" v="331" actId="14100"/>
          <ac:picMkLst>
            <pc:docMk/>
            <pc:sldMk cId="1155482071" sldId="268"/>
            <ac:picMk id="4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29:37.447" v="329" actId="14100"/>
        <pc:sldMkLst>
          <pc:docMk/>
          <pc:sldMk cId="1944666124" sldId="271"/>
        </pc:sldMkLst>
        <pc:spChg chg="mod">
          <ac:chgData name="Татьяна Курилова" userId="dcee8f7e61a8ca43" providerId="LiveId" clId="{31118128-40E7-473E-9F8E-D2BAA222D04B}" dt="2022-09-02T20:29:26.502" v="327" actId="14100"/>
          <ac:spMkLst>
            <pc:docMk/>
            <pc:sldMk cId="1944666124" sldId="271"/>
            <ac:spMk id="2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29:37.447" v="329" actId="14100"/>
          <ac:picMkLst>
            <pc:docMk/>
            <pc:sldMk cId="1944666124" sldId="271"/>
            <ac:picMk id="4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33:53.950" v="380" actId="255"/>
        <pc:sldMkLst>
          <pc:docMk/>
          <pc:sldMk cId="1848821139" sldId="279"/>
        </pc:sldMkLst>
        <pc:spChg chg="mod">
          <ac:chgData name="Татьяна Курилова" userId="dcee8f7e61a8ca43" providerId="LiveId" clId="{31118128-40E7-473E-9F8E-D2BAA222D04B}" dt="2022-09-02T20:33:17.089" v="367" actId="122"/>
          <ac:spMkLst>
            <pc:docMk/>
            <pc:sldMk cId="1848821139" sldId="279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33:53.950" v="380" actId="255"/>
          <ac:spMkLst>
            <pc:docMk/>
            <pc:sldMk cId="1848821139" sldId="279"/>
            <ac:spMk id="3" creationId="{00000000-0000-0000-0000-000000000000}"/>
          </ac:spMkLst>
        </pc:spChg>
      </pc:sldChg>
      <pc:sldChg chg="modSp mod">
        <pc:chgData name="Татьяна Курилова" userId="dcee8f7e61a8ca43" providerId="LiveId" clId="{31118128-40E7-473E-9F8E-D2BAA222D04B}" dt="2022-09-02T20:46:01.664" v="625" actId="20577"/>
        <pc:sldMkLst>
          <pc:docMk/>
          <pc:sldMk cId="0" sldId="280"/>
        </pc:sldMkLst>
        <pc:spChg chg="mod">
          <ac:chgData name="Татьяна Курилова" userId="dcee8f7e61a8ca43" providerId="LiveId" clId="{31118128-40E7-473E-9F8E-D2BAA222D04B}" dt="2022-09-02T20:16:58.873" v="198" actId="122"/>
          <ac:spMkLst>
            <pc:docMk/>
            <pc:sldMk cId="0" sldId="280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46:01.664" v="625" actId="20577"/>
          <ac:spMkLst>
            <pc:docMk/>
            <pc:sldMk cId="0" sldId="280"/>
            <ac:spMk id="3" creationId="{00000000-0000-0000-0000-000000000000}"/>
          </ac:spMkLst>
        </pc:spChg>
      </pc:sldChg>
      <pc:sldChg chg="addSp modSp mod setBg">
        <pc:chgData name="Татьяна Курилова" userId="dcee8f7e61a8ca43" providerId="LiveId" clId="{31118128-40E7-473E-9F8E-D2BAA222D04B}" dt="2022-09-02T20:47:40.381" v="707" actId="20577"/>
        <pc:sldMkLst>
          <pc:docMk/>
          <pc:sldMk cId="0" sldId="281"/>
        </pc:sldMkLst>
        <pc:spChg chg="mod">
          <ac:chgData name="Татьяна Курилова" userId="dcee8f7e61a8ca43" providerId="LiveId" clId="{31118128-40E7-473E-9F8E-D2BAA222D04B}" dt="2022-09-02T20:19:59.308" v="229" actId="255"/>
          <ac:spMkLst>
            <pc:docMk/>
            <pc:sldMk cId="0" sldId="281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47:40.381" v="707" actId="20577"/>
          <ac:spMkLst>
            <pc:docMk/>
            <pc:sldMk cId="0" sldId="281"/>
            <ac:spMk id="3" creationId="{00000000-0000-0000-0000-000000000000}"/>
          </ac:spMkLst>
        </pc:spChg>
        <pc:spChg chg="add">
          <ac:chgData name="Татьяна Курилова" userId="dcee8f7e61a8ca43" providerId="LiveId" clId="{31118128-40E7-473E-9F8E-D2BAA222D04B}" dt="2022-09-02T20:15:27.077" v="187" actId="26606"/>
          <ac:spMkLst>
            <pc:docMk/>
            <pc:sldMk cId="0" sldId="281"/>
            <ac:spMk id="9" creationId="{909FE742-1A27-4AEF-B5F0-F8C383EAB1D7}"/>
          </ac:spMkLst>
        </pc:spChg>
        <pc:picChg chg="add">
          <ac:chgData name="Татьяна Курилова" userId="dcee8f7e61a8ca43" providerId="LiveId" clId="{31118128-40E7-473E-9F8E-D2BAA222D04B}" dt="2022-09-02T20:15:27.077" v="187" actId="26606"/>
          <ac:picMkLst>
            <pc:docMk/>
            <pc:sldMk cId="0" sldId="281"/>
            <ac:picMk id="5" creationId="{25F27E35-46D9-4BC6-9E96-C7EC87FFD010}"/>
          </ac:picMkLst>
        </pc:picChg>
      </pc:sldChg>
      <pc:sldChg chg="modSp mod">
        <pc:chgData name="Татьяна Курилова" userId="dcee8f7e61a8ca43" providerId="LiveId" clId="{31118128-40E7-473E-9F8E-D2BAA222D04B}" dt="2022-09-02T20:22:51.063" v="258" actId="14100"/>
        <pc:sldMkLst>
          <pc:docMk/>
          <pc:sldMk cId="3146743697" sldId="287"/>
        </pc:sldMkLst>
        <pc:spChg chg="mod">
          <ac:chgData name="Татьяна Курилова" userId="dcee8f7e61a8ca43" providerId="LiveId" clId="{31118128-40E7-473E-9F8E-D2BAA222D04B}" dt="2022-09-02T20:22:35.391" v="255" actId="14100"/>
          <ac:spMkLst>
            <pc:docMk/>
            <pc:sldMk cId="3146743697" sldId="287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22:51.063" v="258" actId="14100"/>
          <ac:spMkLst>
            <pc:docMk/>
            <pc:sldMk cId="3146743697" sldId="287"/>
            <ac:spMk id="3" creationId="{00000000-0000-0000-0000-000000000000}"/>
          </ac:spMkLst>
        </pc:spChg>
      </pc:sldChg>
      <pc:sldChg chg="modSp mod">
        <pc:chgData name="Татьяна Курилова" userId="dcee8f7e61a8ca43" providerId="LiveId" clId="{31118128-40E7-473E-9F8E-D2BAA222D04B}" dt="2022-09-02T20:23:26.999" v="267" actId="14100"/>
        <pc:sldMkLst>
          <pc:docMk/>
          <pc:sldMk cId="1444283445" sldId="288"/>
        </pc:sldMkLst>
        <pc:spChg chg="mod">
          <ac:chgData name="Татьяна Курилова" userId="dcee8f7e61a8ca43" providerId="LiveId" clId="{31118128-40E7-473E-9F8E-D2BAA222D04B}" dt="2022-09-02T20:23:08.041" v="260" actId="122"/>
          <ac:spMkLst>
            <pc:docMk/>
            <pc:sldMk cId="1444283445" sldId="288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23:26.999" v="267" actId="14100"/>
          <ac:spMkLst>
            <pc:docMk/>
            <pc:sldMk cId="1444283445" sldId="288"/>
            <ac:spMk id="3" creationId="{00000000-0000-0000-0000-000000000000}"/>
          </ac:spMkLst>
        </pc:spChg>
      </pc:sldChg>
      <pc:sldChg chg="modSp">
        <pc:chgData name="Татьяна Курилова" userId="dcee8f7e61a8ca43" providerId="LiveId" clId="{31118128-40E7-473E-9F8E-D2BAA222D04B}" dt="2022-09-02T20:15:03.130" v="175"/>
        <pc:sldMkLst>
          <pc:docMk/>
          <pc:sldMk cId="1787482565" sldId="289"/>
        </pc:sldMkLst>
        <pc:spChg chg="mod">
          <ac:chgData name="Татьяна Курилова" userId="dcee8f7e61a8ca43" providerId="LiveId" clId="{31118128-40E7-473E-9F8E-D2BAA222D04B}" dt="2022-09-02T20:15:03.130" v="175"/>
          <ac:spMkLst>
            <pc:docMk/>
            <pc:sldMk cId="1787482565" sldId="289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15:03.130" v="175"/>
          <ac:spMkLst>
            <pc:docMk/>
            <pc:sldMk cId="1787482565" sldId="289"/>
            <ac:spMk id="3" creationId="{00000000-0000-0000-0000-000000000000}"/>
          </ac:spMkLst>
        </pc:spChg>
      </pc:sldChg>
      <pc:sldChg chg="modSp mod">
        <pc:chgData name="Татьяна Курилова" userId="dcee8f7e61a8ca43" providerId="LiveId" clId="{31118128-40E7-473E-9F8E-D2BAA222D04B}" dt="2022-09-02T20:48:17.769" v="748" actId="6549"/>
        <pc:sldMkLst>
          <pc:docMk/>
          <pc:sldMk cId="85137746" sldId="291"/>
        </pc:sldMkLst>
        <pc:spChg chg="mod">
          <ac:chgData name="Татьяна Курилова" userId="dcee8f7e61a8ca43" providerId="LiveId" clId="{31118128-40E7-473E-9F8E-D2BAA222D04B}" dt="2022-09-02T20:19:41.722" v="228" actId="207"/>
          <ac:spMkLst>
            <pc:docMk/>
            <pc:sldMk cId="85137746" sldId="291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48:17.769" v="748" actId="6549"/>
          <ac:spMkLst>
            <pc:docMk/>
            <pc:sldMk cId="85137746" sldId="291"/>
            <ac:spMk id="3" creationId="{00000000-0000-0000-0000-000000000000}"/>
          </ac:spMkLst>
        </pc:spChg>
      </pc:sldChg>
      <pc:sldChg chg="modSp mod">
        <pc:chgData name="Татьяна Курилова" userId="dcee8f7e61a8ca43" providerId="LiveId" clId="{31118128-40E7-473E-9F8E-D2BAA222D04B}" dt="2022-09-02T20:32:25.503" v="357" actId="14100"/>
        <pc:sldMkLst>
          <pc:docMk/>
          <pc:sldMk cId="1243580332" sldId="292"/>
        </pc:sldMkLst>
        <pc:spChg chg="mod">
          <ac:chgData name="Татьяна Курилова" userId="dcee8f7e61a8ca43" providerId="LiveId" clId="{31118128-40E7-473E-9F8E-D2BAA222D04B}" dt="2022-09-02T20:32:12.823" v="354" actId="14100"/>
          <ac:spMkLst>
            <pc:docMk/>
            <pc:sldMk cId="1243580332" sldId="292"/>
            <ac:spMk id="2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32:25.503" v="357" actId="14100"/>
          <ac:picMkLst>
            <pc:docMk/>
            <pc:sldMk cId="1243580332" sldId="292"/>
            <ac:picMk id="4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35:23.087" v="392" actId="14100"/>
        <pc:sldMkLst>
          <pc:docMk/>
          <pc:sldMk cId="2799309024" sldId="294"/>
        </pc:sldMkLst>
        <pc:spChg chg="mod">
          <ac:chgData name="Татьяна Курилова" userId="dcee8f7e61a8ca43" providerId="LiveId" clId="{31118128-40E7-473E-9F8E-D2BAA222D04B}" dt="2022-09-02T20:34:14.146" v="383" actId="207"/>
          <ac:spMkLst>
            <pc:docMk/>
            <pc:sldMk cId="2799309024" sldId="294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35:23.087" v="392" actId="14100"/>
          <ac:spMkLst>
            <pc:docMk/>
            <pc:sldMk cId="2799309024" sldId="294"/>
            <ac:spMk id="3" creationId="{00000000-0000-0000-0000-000000000000}"/>
          </ac:spMkLst>
        </pc:spChg>
      </pc:sldChg>
      <pc:sldChg chg="modSp mod">
        <pc:chgData name="Татьяна Курилова" userId="dcee8f7e61a8ca43" providerId="LiveId" clId="{31118128-40E7-473E-9F8E-D2BAA222D04B}" dt="2022-09-02T20:30:55.751" v="339" actId="14100"/>
        <pc:sldMkLst>
          <pc:docMk/>
          <pc:sldMk cId="1321611385" sldId="296"/>
        </pc:sldMkLst>
        <pc:spChg chg="mod">
          <ac:chgData name="Татьяна Курилова" userId="dcee8f7e61a8ca43" providerId="LiveId" clId="{31118128-40E7-473E-9F8E-D2BAA222D04B}" dt="2022-09-02T20:30:42.537" v="336" actId="122"/>
          <ac:spMkLst>
            <pc:docMk/>
            <pc:sldMk cId="1321611385" sldId="296"/>
            <ac:spMk id="2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30:55.751" v="339" actId="14100"/>
          <ac:picMkLst>
            <pc:docMk/>
            <pc:sldMk cId="1321611385" sldId="296"/>
            <ac:picMk id="4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31:28.239" v="347" actId="14100"/>
        <pc:sldMkLst>
          <pc:docMk/>
          <pc:sldMk cId="422429667" sldId="297"/>
        </pc:sldMkLst>
        <pc:spChg chg="mod">
          <ac:chgData name="Татьяна Курилова" userId="dcee8f7e61a8ca43" providerId="LiveId" clId="{31118128-40E7-473E-9F8E-D2BAA222D04B}" dt="2022-09-02T20:31:16.279" v="343" actId="14100"/>
          <ac:spMkLst>
            <pc:docMk/>
            <pc:sldMk cId="422429667" sldId="297"/>
            <ac:spMk id="20482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31:28.239" v="347" actId="14100"/>
          <ac:picMkLst>
            <pc:docMk/>
            <pc:sldMk cId="422429667" sldId="297"/>
            <ac:picMk id="20483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33:01.710" v="365" actId="27636"/>
        <pc:sldMkLst>
          <pc:docMk/>
          <pc:sldMk cId="3790511430" sldId="299"/>
        </pc:sldMkLst>
        <pc:spChg chg="mod">
          <ac:chgData name="Татьяна Курилова" userId="dcee8f7e61a8ca43" providerId="LiveId" clId="{31118128-40E7-473E-9F8E-D2BAA222D04B}" dt="2022-09-02T20:32:51.799" v="361" actId="14100"/>
          <ac:spMkLst>
            <pc:docMk/>
            <pc:sldMk cId="3790511430" sldId="299"/>
            <ac:spMk id="2" creationId="{00000000-0000-0000-0000-000000000000}"/>
          </ac:spMkLst>
        </pc:spChg>
        <pc:spChg chg="mod">
          <ac:chgData name="Татьяна Курилова" userId="dcee8f7e61a8ca43" providerId="LiveId" clId="{31118128-40E7-473E-9F8E-D2BAA222D04B}" dt="2022-09-02T20:33:01.710" v="365" actId="27636"/>
          <ac:spMkLst>
            <pc:docMk/>
            <pc:sldMk cId="3790511430" sldId="299"/>
            <ac:spMk id="3" creationId="{00000000-0000-0000-0000-000000000000}"/>
          </ac:spMkLst>
        </pc:spChg>
      </pc:sldChg>
      <pc:sldChg chg="modSp mod">
        <pc:chgData name="Татьяна Курилова" userId="dcee8f7e61a8ca43" providerId="LiveId" clId="{31118128-40E7-473E-9F8E-D2BAA222D04B}" dt="2022-09-02T20:16:44.873" v="195" actId="122"/>
        <pc:sldMkLst>
          <pc:docMk/>
          <pc:sldMk cId="3020708386" sldId="300"/>
        </pc:sldMkLst>
        <pc:spChg chg="mod">
          <ac:chgData name="Татьяна Курилова" userId="dcee8f7e61a8ca43" providerId="LiveId" clId="{31118128-40E7-473E-9F8E-D2BAA222D04B}" dt="2022-09-02T20:16:44.873" v="195" actId="122"/>
          <ac:spMkLst>
            <pc:docMk/>
            <pc:sldMk cId="3020708386" sldId="300"/>
            <ac:spMk id="2" creationId="{00000000-0000-0000-0000-000000000000}"/>
          </ac:spMkLst>
        </pc:spChg>
      </pc:sldChg>
      <pc:sldChg chg="delSp modSp mod">
        <pc:chgData name="Татьяна Курилова" userId="dcee8f7e61a8ca43" providerId="LiveId" clId="{31118128-40E7-473E-9F8E-D2BAA222D04B}" dt="2022-09-02T20:07:12.046" v="94" actId="14100"/>
        <pc:sldMkLst>
          <pc:docMk/>
          <pc:sldMk cId="2285236624" sldId="302"/>
        </pc:sldMkLst>
        <pc:spChg chg="del">
          <ac:chgData name="Татьяна Курилова" userId="dcee8f7e61a8ca43" providerId="LiveId" clId="{31118128-40E7-473E-9F8E-D2BAA222D04B}" dt="2022-09-02T20:07:03.919" v="92" actId="478"/>
          <ac:spMkLst>
            <pc:docMk/>
            <pc:sldMk cId="2285236624" sldId="302"/>
            <ac:spMk id="2" creationId="{00000000-0000-0000-0000-000000000000}"/>
          </ac:spMkLst>
        </pc:spChg>
        <pc:spChg chg="del mod">
          <ac:chgData name="Татьяна Курилова" userId="dcee8f7e61a8ca43" providerId="LiveId" clId="{31118128-40E7-473E-9F8E-D2BAA222D04B}" dt="2022-09-02T20:07:00.168" v="91" actId="478"/>
          <ac:spMkLst>
            <pc:docMk/>
            <pc:sldMk cId="2285236624" sldId="302"/>
            <ac:spMk id="3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07:12.046" v="94" actId="14100"/>
          <ac:picMkLst>
            <pc:docMk/>
            <pc:sldMk cId="2285236624" sldId="302"/>
            <ac:picMk id="4" creationId="{00000000-0000-0000-0000-000000000000}"/>
          </ac:picMkLst>
        </pc:picChg>
      </pc:sldChg>
      <pc:sldChg chg="modSp mod">
        <pc:chgData name="Татьяна Курилова" userId="dcee8f7e61a8ca43" providerId="LiveId" clId="{31118128-40E7-473E-9F8E-D2BAA222D04B}" dt="2022-09-02T20:29:01.883" v="322" actId="14100"/>
        <pc:sldMkLst>
          <pc:docMk/>
          <pc:sldMk cId="2406272385" sldId="303"/>
        </pc:sldMkLst>
        <pc:spChg chg="mod">
          <ac:chgData name="Татьяна Курилова" userId="dcee8f7e61a8ca43" providerId="LiveId" clId="{31118128-40E7-473E-9F8E-D2BAA222D04B}" dt="2022-09-02T20:28:51.807" v="320" actId="14100"/>
          <ac:spMkLst>
            <pc:docMk/>
            <pc:sldMk cId="2406272385" sldId="303"/>
            <ac:spMk id="2" creationId="{00000000-0000-0000-0000-000000000000}"/>
          </ac:spMkLst>
        </pc:spChg>
        <pc:graphicFrameChg chg="mod modGraphic">
          <ac:chgData name="Татьяна Курилова" userId="dcee8f7e61a8ca43" providerId="LiveId" clId="{31118128-40E7-473E-9F8E-D2BAA222D04B}" dt="2022-09-02T20:29:01.883" v="322" actId="14100"/>
          <ac:graphicFrameMkLst>
            <pc:docMk/>
            <pc:sldMk cId="2406272385" sldId="303"/>
            <ac:graphicFrameMk id="4" creationId="{00000000-0000-0000-0000-000000000000}"/>
          </ac:graphicFrameMkLst>
        </pc:graphicFrameChg>
      </pc:sldChg>
      <pc:sldChg chg="delSp modSp mod">
        <pc:chgData name="Татьяна Курилова" userId="dcee8f7e61a8ca43" providerId="LiveId" clId="{31118128-40E7-473E-9F8E-D2BAA222D04B}" dt="2022-09-02T20:29:11.271" v="324" actId="14100"/>
        <pc:sldMkLst>
          <pc:docMk/>
          <pc:sldMk cId="4156187760" sldId="304"/>
        </pc:sldMkLst>
        <pc:spChg chg="del">
          <ac:chgData name="Татьяна Курилова" userId="dcee8f7e61a8ca43" providerId="LiveId" clId="{31118128-40E7-473E-9F8E-D2BAA222D04B}" dt="2022-09-02T19:56:39.870" v="11" actId="478"/>
          <ac:spMkLst>
            <pc:docMk/>
            <pc:sldMk cId="4156187760" sldId="304"/>
            <ac:spMk id="2" creationId="{00000000-0000-0000-0000-000000000000}"/>
          </ac:spMkLst>
        </pc:spChg>
        <pc:spChg chg="del">
          <ac:chgData name="Татьяна Курилова" userId="dcee8f7e61a8ca43" providerId="LiveId" clId="{31118128-40E7-473E-9F8E-D2BAA222D04B}" dt="2022-09-02T19:56:36.341" v="10" actId="478"/>
          <ac:spMkLst>
            <pc:docMk/>
            <pc:sldMk cId="4156187760" sldId="304"/>
            <ac:spMk id="3" creationId="{00000000-0000-0000-0000-000000000000}"/>
          </ac:spMkLst>
        </pc:spChg>
        <pc:picChg chg="mod">
          <ac:chgData name="Татьяна Курилова" userId="dcee8f7e61a8ca43" providerId="LiveId" clId="{31118128-40E7-473E-9F8E-D2BAA222D04B}" dt="2022-09-02T20:29:11.271" v="324" actId="14100"/>
          <ac:picMkLst>
            <pc:docMk/>
            <pc:sldMk cId="4156187760" sldId="304"/>
            <ac:picMk id="4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70A7B-3B10-413A-AFA3-E23252140A2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28ECF-2A2F-4A4B-86C9-BB34D6B6C2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738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AC581-1189-467F-A901-EBE6A8446A3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40A35-C743-4B9A-973E-0046B3552D3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839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45887-4635-4BEC-A277-B2C0940C6CC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36DB9-B158-4A21-A5BA-2ECD50D04D1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737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AFAD1-F07D-4FFC-8204-6EF1F743313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54118-FAFB-413B-A9DF-7AA7E4080F0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865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BBFDE-0312-4DDF-8E7A-20BB5FF14C4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64276-033B-4488-AFCD-BD7CDE3A03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668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12A4B-0D3D-4794-846F-5F7C44049CF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CCB5D-8F90-45A6-8322-5329789562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587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13F17-BBEB-49A0-A631-03EA72122DE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0C60A-9754-4907-9BFC-667A87E2CCF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74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18718-E44D-4513-9110-E625DC8E292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30C44-34BE-4297-A8A6-2759C020B88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374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67213-E905-4F7C-B90B-2ADB967C4DE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6A0EA-64BE-468F-9516-6EE06896AEB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812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3F84-E4CF-4F68-B5D2-3614A9C473A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6E35F-97E4-474D-8FB8-37AEE11DC1C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459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4C7F0-A51A-4C4B-B2BC-76E95F28605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3A2E9-E9B7-42C6-A419-C6108FA9430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915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270A7B-3B10-413A-AFA3-E23252140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328ECF-2A2F-4A4B-86C9-BB34D6B6C2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452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501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445887-4635-4BEC-A277-B2C0940C6C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336DB9-B158-4A21-A5BA-2ECD50D04D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0137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1173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3103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212A4B-0D3D-4794-846F-5F7C44049CF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ECCB5D-8F90-45A6-8322-5329789562B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1300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F13F17-BBEB-49A0-A631-03EA72122DE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A0C60A-9754-4907-9BFC-667A87E2CC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496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795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967213-E905-4F7C-B90B-2ADB967C4DE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C6A0EA-64BE-468F-9516-6EE06896AE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264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9275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4611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8858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5242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3949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5411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247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38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C55C3A-9DEB-4FD4-B20B-72680F01B03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D5900C-3307-46AA-9E02-1AE867854EE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485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EFC55C3A-9DEB-4FD4-B20B-72680F01B03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02.09.2022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CD5900C-3307-46AA-9E02-1AE867854E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5961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  <p:sldLayoutId id="2147483775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4" descr="Увеличение мелкой растения на почвае">
            <a:extLst>
              <a:ext uri="{FF2B5EF4-FFF2-40B4-BE49-F238E27FC236}">
                <a16:creationId xmlns:a16="http://schemas.microsoft.com/office/drawing/2014/main" id="{40AF934F-4E94-9916-DFB7-C3C55B737A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</a:blip>
          <a:srcRect l="2417" r="8581" b="-1"/>
          <a:stretch/>
        </p:blipFill>
        <p:spPr>
          <a:xfrm>
            <a:off x="-60769" y="0"/>
            <a:ext cx="9143980" cy="7416824"/>
          </a:xfrm>
          <a:prstGeom prst="rect">
            <a:avLst/>
          </a:prstGeom>
        </p:spPr>
      </p:pic>
      <p:sp>
        <p:nvSpPr>
          <p:cNvPr id="28" name="Rectangle 8">
            <a:extLst>
              <a:ext uri="{FF2B5EF4-FFF2-40B4-BE49-F238E27FC236}">
                <a16:creationId xmlns:a16="http://schemas.microsoft.com/office/drawing/2014/main" id="{909FE742-1A27-4AEF-B5F0-F8C383EAB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827484" y="1474739"/>
            <a:ext cx="7848972" cy="4114502"/>
          </a:xfrm>
        </p:spPr>
        <p:txBody>
          <a:bodyPr vert="horz" lIns="45720" tIns="45720" rIns="45720" bIns="45720" rtlCol="0" anchor="ctr">
            <a:normAutofit/>
          </a:bodyPr>
          <a:lstStyle/>
          <a:p>
            <a:pPr marL="0" indent="0" algn="ctr">
              <a:buNone/>
            </a:pPr>
            <a:r>
              <a:rPr lang="ru-RU" sz="3000" u="sng" dirty="0"/>
              <a:t>Проявления опустынивания в почвах </a:t>
            </a:r>
          </a:p>
          <a:p>
            <a:pPr marL="0" indent="0" algn="ctr">
              <a:buNone/>
            </a:pPr>
            <a:r>
              <a:rPr lang="ru-RU" sz="3000" u="sng" dirty="0"/>
              <a:t>на территории Заветинского района,</a:t>
            </a:r>
          </a:p>
          <a:p>
            <a:pPr marL="0" indent="0" algn="ctr">
              <a:buNone/>
            </a:pPr>
            <a:r>
              <a:rPr lang="ru-RU" sz="3000" u="sng" dirty="0"/>
              <a:t> Ростовской области.</a:t>
            </a:r>
            <a:endParaRPr lang="en-US" sz="3000" u="sng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3D520A-7F33-C500-2F6B-4650F4FEDB61}"/>
              </a:ext>
            </a:extLst>
          </p:cNvPr>
          <p:cNvSpPr txBox="1"/>
          <p:nvPr/>
        </p:nvSpPr>
        <p:spPr>
          <a:xfrm>
            <a:off x="5148063" y="5373216"/>
            <a:ext cx="3964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Выполнила: учитель географии</a:t>
            </a:r>
          </a:p>
          <a:p>
            <a:r>
              <a:rPr lang="ru-RU" dirty="0"/>
              <a:t>  Курилова Татьяна Васильевна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A1F7B3-0DC5-825D-B92D-6A2F0A7486F9}"/>
              </a:ext>
            </a:extLst>
          </p:cNvPr>
          <p:cNvSpPr txBox="1"/>
          <p:nvPr/>
        </p:nvSpPr>
        <p:spPr>
          <a:xfrm>
            <a:off x="1763688" y="83845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E37D48B-8C33-0A37-4FC8-31CB08E0C42B}"/>
              </a:ext>
            </a:extLst>
          </p:cNvPr>
          <p:cNvSpPr txBox="1"/>
          <p:nvPr/>
        </p:nvSpPr>
        <p:spPr>
          <a:xfrm>
            <a:off x="60789" y="571500"/>
            <a:ext cx="86156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ИССЛЕДОВАТЕЛЬСКАЯ  РАБОТА</a:t>
            </a:r>
          </a:p>
        </p:txBody>
      </p:sp>
    </p:spTree>
    <p:extLst>
      <p:ext uri="{BB962C8B-B14F-4D97-AF65-F5344CB8AC3E}">
        <p14:creationId xmlns:p14="http://schemas.microsoft.com/office/powerpoint/2010/main" val="686896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/>
              <a:t>Актуальность: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7260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Times New Roman"/>
              </a:rPr>
              <a:t>В настоящее время степь подвергается сильнейшему антропогенному воздействию. Большие площади степей распаханы, благодаря активной фермерской деятельности, истощен гумусный  плодородный слой почвы, выбиты  естественные пастбища копытными животными. Поскольку весной и летом  в степи бывают  засухи и  сильнейшие суховеи (в народе говорят  ветер «астраханец»).то перечисленные воздействия на почву  усиливают деградацию  почвы степей. Вследствие этого происходит </a:t>
            </a:r>
            <a:r>
              <a:rPr lang="ru-RU" sz="2000" dirty="0" err="1">
                <a:latin typeface="Times New Roman"/>
                <a:ea typeface="Times New Roman"/>
              </a:rPr>
              <a:t>распорошение</a:t>
            </a:r>
            <a:r>
              <a:rPr lang="ru-RU" sz="2000" dirty="0">
                <a:latin typeface="Times New Roman"/>
                <a:ea typeface="Times New Roman"/>
              </a:rPr>
              <a:t> земель и  уничтожению степей . Это значит что степь может превратится в пустыню.  Поэтому  проживая  в степной зоне не только  необходимо  знать ее экологические проблемы, но и искать пути их решения, чтобы  сохранить  Землю  для будущих поколений.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20708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/>
              <a:t>Объект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132856"/>
            <a:ext cx="8424936" cy="4115550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/>
              <a:t>Изменения происходящие в структуре почв, ведущие к опустыниванию  в результате естественных процессов и антропогенной деятельности человека</a:t>
            </a:r>
          </a:p>
          <a:p>
            <a:pPr>
              <a:buNone/>
            </a:pPr>
            <a:endParaRPr lang="ru-RU" sz="4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Увеличение мелкой растения на почвае">
            <a:extLst>
              <a:ext uri="{FF2B5EF4-FFF2-40B4-BE49-F238E27FC236}">
                <a16:creationId xmlns:a16="http://schemas.microsoft.com/office/drawing/2014/main" id="{25F27E35-46D9-4BC6-9E96-C7EC87FFD0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</a:blip>
          <a:srcRect l="2417" r="858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/>
              <a:t>Предмет исследования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9FE742-1A27-4AEF-B5F0-F8C383EAB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484" y="2052918"/>
            <a:ext cx="7776964" cy="4195481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ru-RU" sz="3000" dirty="0"/>
              <a:t>Особенности почв Заветинского района, Ростовской области</a:t>
            </a:r>
          </a:p>
          <a:p>
            <a:pPr marL="0" indent="0" algn="ctr">
              <a:buNone/>
            </a:pPr>
            <a:r>
              <a:rPr lang="ru-RU" sz="3000" dirty="0"/>
              <a:t> и процессы приводящие к  опустыниванию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Цель работы</a:t>
            </a:r>
            <a:endParaRPr lang="ru-RU" sz="4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2856"/>
            <a:ext cx="8363272" cy="39933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000" dirty="0">
                <a:ea typeface="+mj-ea"/>
                <a:cs typeface="+mj-cs"/>
              </a:rPr>
              <a:t>Теоретически и экспериментально изучить физико-механические, химические  свойства  почв  </a:t>
            </a:r>
            <a:r>
              <a:rPr lang="ru-RU" sz="3000" dirty="0"/>
              <a:t>Заветинского района</a:t>
            </a:r>
            <a:r>
              <a:rPr lang="ru-RU" sz="3000" dirty="0">
                <a:ea typeface="+mj-ea"/>
                <a:cs typeface="+mj-cs"/>
              </a:rPr>
              <a:t>,  их  экологическое состояние, проблемы и пути их решения.</a:t>
            </a:r>
            <a:br>
              <a:rPr lang="ru-RU" sz="3000" dirty="0">
                <a:ea typeface="+mj-ea"/>
                <a:cs typeface="+mj-cs"/>
              </a:rPr>
            </a:b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85137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4000" b="1" dirty="0">
                <a:solidFill>
                  <a:schemeClr val="tx1"/>
                </a:solidFill>
                <a:ea typeface="+mn-ea"/>
                <a:cs typeface="+mn-cs"/>
              </a:rPr>
              <a:t>Задачи</a:t>
            </a:r>
            <a:br>
              <a:rPr lang="ru-RU" sz="48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5252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sz="2000" dirty="0"/>
          </a:p>
          <a:p>
            <a:r>
              <a:rPr lang="ru-RU" sz="3400" b="1" dirty="0"/>
              <a:t> </a:t>
            </a:r>
            <a:r>
              <a:rPr lang="ru-RU" sz="3400" dirty="0"/>
              <a:t>собрать и изучить информацию о почве степей;</a:t>
            </a:r>
          </a:p>
          <a:p>
            <a:r>
              <a:rPr lang="ru-RU" sz="3400" b="1" dirty="0"/>
              <a:t> </a:t>
            </a:r>
            <a:r>
              <a:rPr lang="ru-RU" sz="3400" dirty="0"/>
              <a:t>изучить физико-механический и химический  состав почвы нашей степи;</a:t>
            </a:r>
          </a:p>
          <a:p>
            <a:r>
              <a:rPr lang="ru-RU" sz="3400" dirty="0"/>
              <a:t> выделить главнейшие экологические проблемы степей и их причины;</a:t>
            </a:r>
          </a:p>
          <a:p>
            <a:r>
              <a:rPr lang="ru-RU" sz="3400" dirty="0"/>
              <a:t> узнать какие мероприятия  проводятся для уменьшения негативного влияния; </a:t>
            </a:r>
          </a:p>
          <a:p>
            <a:r>
              <a:rPr lang="ru-RU" sz="3400" dirty="0"/>
              <a:t>на почвы степей;</a:t>
            </a:r>
          </a:p>
          <a:p>
            <a:r>
              <a:rPr lang="ru-RU" sz="3400" dirty="0"/>
              <a:t>определить меры по улучшению  экологического  состояния почв </a:t>
            </a:r>
            <a:r>
              <a:rPr lang="ru-RU" sz="3400" dirty="0" err="1"/>
              <a:t>Заветинского</a:t>
            </a:r>
            <a:r>
              <a:rPr lang="ru-RU" sz="3400" dirty="0"/>
              <a:t>  района.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93419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52718"/>
            <a:ext cx="8064896" cy="1400530"/>
          </a:xfrm>
        </p:spPr>
        <p:txBody>
          <a:bodyPr>
            <a:noAutofit/>
          </a:bodyPr>
          <a:lstStyle/>
          <a:p>
            <a:r>
              <a:rPr lang="ru-RU" sz="4000" b="1" dirty="0"/>
              <a:t>Методы используемые при выполнении  исследования</a:t>
            </a:r>
            <a:r>
              <a:rPr lang="ru-RU" sz="4000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104456"/>
          </a:xfrm>
        </p:spPr>
        <p:txBody>
          <a:bodyPr>
            <a:normAutofit/>
          </a:bodyPr>
          <a:lstStyle/>
          <a:p>
            <a:r>
              <a:rPr lang="ru-RU" sz="2800" dirty="0"/>
              <a:t>Сбор и анализ информации</a:t>
            </a:r>
          </a:p>
          <a:p>
            <a:r>
              <a:rPr lang="ru-RU" sz="2800" dirty="0"/>
              <a:t>Полевые методы</a:t>
            </a:r>
          </a:p>
          <a:p>
            <a:r>
              <a:rPr lang="ru-RU" sz="2800" dirty="0"/>
              <a:t>Эксперимент</a:t>
            </a:r>
          </a:p>
          <a:p>
            <a:r>
              <a:rPr lang="ru-RU" sz="2800" dirty="0"/>
              <a:t>Наблюдения</a:t>
            </a:r>
          </a:p>
          <a:p>
            <a:r>
              <a:rPr lang="ru-RU" sz="2800" dirty="0"/>
              <a:t>Сравнения</a:t>
            </a:r>
          </a:p>
          <a:p>
            <a:r>
              <a:rPr lang="ru-RU" sz="2800" dirty="0"/>
              <a:t>Обобщения</a:t>
            </a:r>
          </a:p>
          <a:p>
            <a:r>
              <a:rPr lang="ru-RU" sz="2800" dirty="0"/>
              <a:t>Беседа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6743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/>
              <a:t>Гипотеза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3974" y="2276872"/>
            <a:ext cx="7976458" cy="39715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000" dirty="0"/>
              <a:t>Я предполагал, что особый состав почв степей, естественные природные процессы, а также антропогенная деятельность человека вызывают  опасное явление - деградацию  степной экосистемы.</a:t>
            </a:r>
          </a:p>
          <a:p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1444283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6364"/>
            <a:ext cx="8229600" cy="646331"/>
          </a:xfrm>
        </p:spPr>
        <p:txBody>
          <a:bodyPr>
            <a:normAutofit/>
          </a:bodyPr>
          <a:lstStyle/>
          <a:p>
            <a:r>
              <a:rPr lang="ru-RU" sz="2000" b="1" dirty="0"/>
              <a:t>Определение </a:t>
            </a:r>
            <a:r>
              <a:rPr lang="ru-RU" sz="1800" b="1" dirty="0"/>
              <a:t>механического</a:t>
            </a:r>
            <a:r>
              <a:rPr lang="ru-RU" sz="2000" b="1" dirty="0"/>
              <a:t> состава почвы ( сухой метод)</a:t>
            </a:r>
            <a:endParaRPr lang="ru-RU" sz="2000" dirty="0"/>
          </a:p>
        </p:txBody>
      </p:sp>
      <p:pic>
        <p:nvPicPr>
          <p:cNvPr id="4" name="Объект 3" descr="G:\IMG_20191211_16333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732" y="692696"/>
            <a:ext cx="4500501" cy="252027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3356991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Мокрый способ определения механического состава почв в поле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47" y="4121696"/>
            <a:ext cx="4464497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572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360040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/>
              <a:t>Определение капиллярной  влагоёмкости</a:t>
            </a:r>
            <a:endParaRPr lang="ru-RU" sz="3000" dirty="0"/>
          </a:p>
        </p:txBody>
      </p:sp>
      <p:pic>
        <p:nvPicPr>
          <p:cNvPr id="7" name="Объект 6" descr="G:\Camera\IMG_20191202_13570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5538"/>
            <a:ext cx="3672409" cy="2408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958" y="1165538"/>
            <a:ext cx="3582941" cy="2408206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991382"/>
            <a:ext cx="3434773" cy="2537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9470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8003232" cy="1400530"/>
          </a:xfrm>
        </p:spPr>
        <p:txBody>
          <a:bodyPr>
            <a:noAutofit/>
          </a:bodyPr>
          <a:lstStyle/>
          <a:p>
            <a:r>
              <a:rPr lang="ru-RU" sz="4000" b="1" dirty="0"/>
              <a:t>Результаты определение капиллярной влагоёмкости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6165624"/>
              </p:ext>
            </p:extLst>
          </p:nvPr>
        </p:nvGraphicFramePr>
        <p:xfrm>
          <a:off x="683568" y="2060848"/>
          <a:ext cx="8003232" cy="38884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4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9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7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90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5715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Образец почвы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Масса пустой трубки, 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Масса  трубки с  сухой почвой 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Масса почвы  после насыщения водой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Капиллярная влагоёмкость почвы  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958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Трубка №1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14 г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19 г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 21 г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40%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170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Трубка №2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14г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24т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21г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42%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7150" marR="57150" marT="57150" marB="5715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5111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97658"/>
            <a:ext cx="9108504" cy="639053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Определение полевой влажности</a:t>
            </a:r>
          </a:p>
        </p:txBody>
      </p:sp>
      <p:pic>
        <p:nvPicPr>
          <p:cNvPr id="4" name="Объект 3" descr="G:\Camera\IMG_20191204_09114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9792" y="854472"/>
            <a:ext cx="3401344" cy="269204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5" name="Объект 3" descr="G:\Camera\IMG_20191202_133741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3699274"/>
            <a:ext cx="3168351" cy="2304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89040"/>
            <a:ext cx="3401344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03548" y="6156285"/>
            <a:ext cx="31683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Масса почвы  до сушки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32040" y="6156078"/>
            <a:ext cx="340134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Масса почвы  после сушки</a:t>
            </a:r>
          </a:p>
        </p:txBody>
      </p:sp>
    </p:spTree>
    <p:extLst>
      <p:ext uri="{BB962C8B-B14F-4D97-AF65-F5344CB8AC3E}">
        <p14:creationId xmlns:p14="http://schemas.microsoft.com/office/powerpoint/2010/main" val="1121394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/>
              <a:t>Определение рН  почвы</a:t>
            </a:r>
          </a:p>
        </p:txBody>
      </p:sp>
      <p:pic>
        <p:nvPicPr>
          <p:cNvPr id="4" name="Объект 3" descr="G:\Camera\IMG_20191204_14255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46186"/>
            <a:ext cx="3096344" cy="3338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:\Camera\IMG_20191204_14275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018" y="1716072"/>
            <a:ext cx="3360390" cy="33691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07195" y="5486479"/>
            <a:ext cx="3223021" cy="5348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Фильтрование почвенного раствора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62374" y="5445224"/>
            <a:ext cx="36004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рН =5,3</a:t>
            </a:r>
          </a:p>
        </p:txBody>
      </p:sp>
    </p:spTree>
    <p:extLst>
      <p:ext uri="{BB962C8B-B14F-4D97-AF65-F5344CB8AC3E}">
        <p14:creationId xmlns:p14="http://schemas.microsoft.com/office/powerpoint/2010/main" val="4122031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000" b="1" dirty="0"/>
              <a:t>Скудная растительность  степи практически вытоптана  животными</a:t>
            </a:r>
          </a:p>
        </p:txBody>
      </p:sp>
      <p:pic>
        <p:nvPicPr>
          <p:cNvPr id="4" name="Объект 3" descr="G:\WhatsApp Images\IMG-20191123-WA000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3005" y="2052638"/>
            <a:ext cx="2360116" cy="41957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8393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8263754" cy="140053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Вытаптываются</a:t>
            </a:r>
            <a:br>
              <a:rPr lang="ru-RU" sz="4000" b="1" dirty="0"/>
            </a:br>
            <a:r>
              <a:rPr lang="ru-RU" sz="4000" b="1" dirty="0"/>
              <a:t>  дерновинные злаки, ковыли</a:t>
            </a:r>
          </a:p>
        </p:txBody>
      </p:sp>
      <p:pic>
        <p:nvPicPr>
          <p:cNvPr id="4" name="Объект 3" descr="G:\WhatsApp Images\IMG-20191123-WA001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10" y="2060848"/>
            <a:ext cx="8263754" cy="44644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54820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8640960" cy="54726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5236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52718"/>
            <a:ext cx="8631958" cy="1400530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/>
              <a:t>Наличия поголовья  животных Заветинского района за последние 3 года</a:t>
            </a:r>
            <a:endParaRPr lang="ru-RU" sz="3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5834153"/>
              </p:ext>
            </p:extLst>
          </p:nvPr>
        </p:nvGraphicFramePr>
        <p:xfrm>
          <a:off x="260524" y="1853248"/>
          <a:ext cx="8631957" cy="46720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57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8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82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82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291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Животные травоядные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   2018г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   2019г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   2020г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13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КРС(крупный рогатый скот)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45372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48072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57307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91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МРС ( овцы, козы)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121530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128876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178713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33525" y="3288526"/>
            <a:ext cx="22313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272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352928" cy="56166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56187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8119738" cy="1400530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/>
              <a:t>Почва степи  « красная глина»,  содержащие  малое количество гумуса</a:t>
            </a:r>
          </a:p>
        </p:txBody>
      </p:sp>
      <p:pic>
        <p:nvPicPr>
          <p:cNvPr id="4" name="Объект 3" descr="F:\ФОТОГРАФИИ\DSC0776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853248"/>
            <a:ext cx="8424936" cy="474410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944666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ovcharenko\Desktop\ФОТОГРАФИИ\DSC077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4825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52718"/>
            <a:ext cx="8640960" cy="1400530"/>
          </a:xfrm>
        </p:spPr>
        <p:txBody>
          <a:bodyPr>
            <a:normAutofit/>
          </a:bodyPr>
          <a:lstStyle/>
          <a:p>
            <a:pPr algn="ctr"/>
            <a:r>
              <a:rPr lang="ru-RU" sz="3000" b="1" dirty="0"/>
              <a:t>Вспашка  безотвальным  плугом</a:t>
            </a:r>
          </a:p>
        </p:txBody>
      </p:sp>
      <p:pic>
        <p:nvPicPr>
          <p:cNvPr id="4" name="Объект 3" descr="https://sampit.ru/wp-content/uploads/2018/10/osobennosti-yarovoy-pshenicy-vyraschivanie-urozhaynost-16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1" y="1484784"/>
            <a:ext cx="8640960" cy="51125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16113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251520" y="609600"/>
            <a:ext cx="8568952" cy="1243648"/>
          </a:xfrm>
        </p:spPr>
        <p:txBody>
          <a:bodyPr/>
          <a:lstStyle/>
          <a:p>
            <a:pPr algn="ctr" eaLnBrk="1" hangingPunct="1"/>
            <a:r>
              <a:rPr lang="ru-RU" sz="3000" b="1" dirty="0"/>
              <a:t>Декабрь.</a:t>
            </a:r>
            <a:br>
              <a:rPr lang="ru-RU" sz="3000" b="1" dirty="0"/>
            </a:br>
            <a:r>
              <a:rPr lang="ru-RU" sz="3000" b="1" dirty="0"/>
              <a:t> Защита озимых от ветров лесополосами</a:t>
            </a:r>
          </a:p>
        </p:txBody>
      </p:sp>
      <p:pic>
        <p:nvPicPr>
          <p:cNvPr id="20483" name="Объект 3" descr="F:\ФОТОГРАФИИ\DSC0777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853248"/>
            <a:ext cx="8568952" cy="4744104"/>
          </a:xfrm>
        </p:spPr>
      </p:pic>
    </p:spTree>
    <p:extLst>
      <p:ext uri="{BB962C8B-B14F-4D97-AF65-F5344CB8AC3E}">
        <p14:creationId xmlns:p14="http://schemas.microsoft.com/office/powerpoint/2010/main" val="4224296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1945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9460" name="Picture 2" descr="C:\Users\ovcharenko\Desktop\ФОТОГРАФИИ\DSC077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75099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/>
              <a:t>Декабрь. </a:t>
            </a:r>
            <a:br>
              <a:rPr lang="ru-RU" sz="3000" b="1" dirty="0"/>
            </a:br>
            <a:r>
              <a:rPr lang="ru-RU" sz="3000" b="1" dirty="0"/>
              <a:t>Защита лесополосами  снега на полях</a:t>
            </a:r>
            <a:br>
              <a:rPr lang="ru-RU" sz="3000" b="1" dirty="0"/>
            </a:br>
            <a:endParaRPr lang="ru-RU" sz="3000" b="1" dirty="0"/>
          </a:p>
        </p:txBody>
      </p:sp>
      <p:pic>
        <p:nvPicPr>
          <p:cNvPr id="4" name="Объект 3" descr="https://million-wallpapers.ru/wallpapers/6/59/503658333087776/zima-pole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1" y="1700808"/>
            <a:ext cx="8568952" cy="489654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2435803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10" y="476672"/>
            <a:ext cx="8335762" cy="1376576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/>
              <a:t>Мероприятия, проводимые в районе </a:t>
            </a:r>
            <a:br>
              <a:rPr lang="ru-RU" sz="3000" b="1" dirty="0"/>
            </a:br>
            <a:r>
              <a:rPr lang="ru-RU" sz="3000" b="1" dirty="0"/>
              <a:t> для остановки опустынивания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052925"/>
            <a:ext cx="8496944" cy="4195481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/>
                <a:ea typeface="Times New Roman"/>
              </a:rPr>
              <a:t>Направлено ходатайство в Законодательное  Собрание  Российской Федерации о разработке государственной программы по проведению мероприятий по рекультивации и высадке защитных лесных насаждений и рассмотрении вопроса  о возобновлении лесничеств во всех муниципальных образованиях восточных районов Ростовской области   21.05.2022 г</a:t>
            </a:r>
          </a:p>
          <a:p>
            <a:endParaRPr lang="ru-RU" sz="1800" dirty="0">
              <a:latin typeface="Times New Roman"/>
              <a:ea typeface="Times New Roman"/>
            </a:endParaRPr>
          </a:p>
          <a:p>
            <a:r>
              <a:rPr lang="ru-RU" sz="1800" dirty="0">
                <a:latin typeface="Times New Roman"/>
                <a:ea typeface="Times New Roman"/>
              </a:rPr>
              <a:t>В 2021 году высажено 269 га лесополос на территории Заветинского района. Планируется устранить прогалины (1900 га), ежегодно до 2028 года высаживая в среднем 250 га саженцев</a:t>
            </a:r>
          </a:p>
          <a:p>
            <a:pPr marL="0" indent="0">
              <a:buNone/>
            </a:pPr>
            <a:endParaRPr lang="ru-RU" sz="1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latin typeface="Times New Roman"/>
              </a:rPr>
              <a:t>Фермерам рекомендуют использовать  безотвальную  вспашку,</a:t>
            </a:r>
            <a:r>
              <a:rPr lang="ru-RU" sz="1800" dirty="0">
                <a:latin typeface="Times New Roman"/>
                <a:ea typeface="Times New Roman"/>
              </a:rPr>
              <a:t> многофункциональный тяжелый стерневой культиватор,</a:t>
            </a:r>
            <a:r>
              <a:rPr lang="ru-RU" sz="1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800" dirty="0" err="1">
                <a:latin typeface="Times New Roman"/>
                <a:ea typeface="Times New Roman"/>
                <a:cs typeface="Times New Roman"/>
              </a:rPr>
              <a:t>дискаторы</a:t>
            </a:r>
            <a:r>
              <a:rPr lang="ru-RU" sz="1800" dirty="0">
                <a:latin typeface="Times New Roman"/>
                <a:ea typeface="Times New Roman"/>
                <a:cs typeface="Times New Roman"/>
              </a:rPr>
              <a:t> – дисковые бороны ,сеялки прямого высева.</a:t>
            </a:r>
            <a:endParaRPr lang="ru-RU" sz="1400" dirty="0">
              <a:ea typeface="Times New Roman"/>
              <a:cs typeface="Times New Roman"/>
            </a:endParaRPr>
          </a:p>
          <a:p>
            <a:endParaRPr lang="ru-RU" sz="1800" dirty="0">
              <a:latin typeface="Times New Roman"/>
              <a:ea typeface="Times New Roman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7905114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3000" b="1" dirty="0">
                <a:solidFill>
                  <a:schemeClr val="tx1"/>
                </a:solidFill>
                <a:ea typeface="+mn-ea"/>
                <a:cs typeface="+mn-cs"/>
              </a:rPr>
              <a:t>Выводы:</a:t>
            </a:r>
            <a:r>
              <a:rPr lang="ru-RU" sz="3000" dirty="0">
                <a:solidFill>
                  <a:schemeClr val="tx1"/>
                </a:solidFill>
                <a:ea typeface="+mn-ea"/>
                <a:cs typeface="+mn-cs"/>
              </a:rPr>
              <a:t> </a:t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5328592"/>
          </a:xfrm>
        </p:spPr>
        <p:txBody>
          <a:bodyPr>
            <a:normAutofit/>
          </a:bodyPr>
          <a:lstStyle/>
          <a:p>
            <a:pPr lvl="0"/>
            <a:r>
              <a:rPr lang="ru-RU" sz="1600" dirty="0"/>
              <a:t>Физико-механический и химический состав почв нашего района способствует  самопроизвольному разрушению степи.</a:t>
            </a:r>
          </a:p>
          <a:p>
            <a:pPr lvl="0"/>
            <a:r>
              <a:rPr lang="ru-RU" sz="1600" dirty="0"/>
              <a:t>Антропогенная деятельность человека ускоряет процесс  опустынивания  степей.</a:t>
            </a:r>
          </a:p>
          <a:p>
            <a:pPr lvl="0"/>
            <a:r>
              <a:rPr lang="ru-RU" sz="1600" dirty="0"/>
              <a:t>Необходимо  граничить  неразумный  выпас  скота, особенно в осенне-зимний период, когда  особо  выбиваются  дерновинные  злаки.</a:t>
            </a:r>
          </a:p>
          <a:p>
            <a:pPr lvl="0"/>
            <a:r>
              <a:rPr lang="ru-RU" sz="1600" dirty="0"/>
              <a:t>Следить  за объемом распахиваемых земель фермерами.</a:t>
            </a:r>
          </a:p>
          <a:p>
            <a:pPr lvl="0"/>
            <a:r>
              <a:rPr lang="ru-RU" sz="1600" dirty="0"/>
              <a:t>Использовать технику для  безотвальной  обработки  почвы: плуги для безотвальной обработки, </a:t>
            </a:r>
            <a:r>
              <a:rPr lang="ru-RU" sz="1600" dirty="0" err="1"/>
              <a:t>дискаторы</a:t>
            </a:r>
            <a:r>
              <a:rPr lang="ru-RU" sz="1600" dirty="0"/>
              <a:t>, культиваторы, сеялки прямого высева.</a:t>
            </a:r>
          </a:p>
          <a:p>
            <a:pPr lvl="0"/>
            <a:r>
              <a:rPr lang="ru-RU" sz="1600" dirty="0"/>
              <a:t>Беречь от  огня и вырубки  лесопосадки.</a:t>
            </a:r>
          </a:p>
          <a:p>
            <a:pPr lvl="0"/>
            <a:r>
              <a:rPr lang="ru-RU" sz="1600" dirty="0"/>
              <a:t>Продолжать насаживать лесные полосы.</a:t>
            </a:r>
          </a:p>
          <a:p>
            <a:pPr lvl="0"/>
            <a:r>
              <a:rPr lang="ru-RU" sz="1600" dirty="0"/>
              <a:t>Проводить разъяснительную  работу  для фермеров  через  СМИ.</a:t>
            </a:r>
          </a:p>
          <a:p>
            <a:pPr lvl="0"/>
            <a:r>
              <a:rPr lang="ru-RU" sz="1600" dirty="0"/>
              <a:t>В школе знакомить  учащихся с  экологическими  проблемами  степей и путями их решения.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88211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tx1"/>
                </a:solidFill>
                <a:ea typeface="+mn-ea"/>
                <a:cs typeface="+mn-cs"/>
              </a:rPr>
              <a:t> Заключение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9"/>
            <a:ext cx="8424936" cy="4547598"/>
          </a:xfrm>
        </p:spPr>
        <p:txBody>
          <a:bodyPr/>
          <a:lstStyle/>
          <a:p>
            <a:pPr marL="0" lvl="0" indent="0" algn="ctr">
              <a:buNone/>
            </a:pPr>
            <a:endParaRPr lang="ru-RU" dirty="0">
              <a:solidFill>
                <a:prstClr val="black"/>
              </a:solidFill>
            </a:endParaRPr>
          </a:p>
          <a:p>
            <a:pPr marL="0" lv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/>
              <a:t>Предполагаемая мною гипотеза полностью подтвердилась.  Специфическая структура почв степей способствует естественной медленной самопроизвольной деградации  степей, </a:t>
            </a:r>
          </a:p>
          <a:p>
            <a:pPr marL="0" lv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/>
              <a:t>а антропогенная деятельность человека усиливает этот процесс.</a:t>
            </a:r>
          </a:p>
          <a:p>
            <a:pPr lvl="0"/>
            <a:endParaRPr lang="ru-RU" sz="2000" dirty="0">
              <a:solidFill>
                <a:prstClr val="black"/>
              </a:solidFill>
            </a:endParaRPr>
          </a:p>
          <a:p>
            <a:pPr lvl="0"/>
            <a:endParaRPr lang="ru-RU" sz="2000" dirty="0">
              <a:solidFill>
                <a:prstClr val="black"/>
              </a:solidFill>
            </a:endParaRPr>
          </a:p>
          <a:p>
            <a:pPr lvl="0"/>
            <a:endParaRPr lang="ru-RU" sz="20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9309024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836</TotalTime>
  <Words>674</Words>
  <Application>Microsoft Office PowerPoint</Application>
  <PresentationFormat>Экран (4:3)</PresentationFormat>
  <Paragraphs>102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Century Gothic</vt:lpstr>
      <vt:lpstr>Times New Roman</vt:lpstr>
      <vt:lpstr>Wingdings 3</vt:lpstr>
      <vt:lpstr>2_Тема Office</vt:lpstr>
      <vt:lpstr>Ион</vt:lpstr>
      <vt:lpstr>Презентация PowerPoint</vt:lpstr>
      <vt:lpstr>Актуальность:</vt:lpstr>
      <vt:lpstr>Объект исследования</vt:lpstr>
      <vt:lpstr>Предмет исследования</vt:lpstr>
      <vt:lpstr>Цель работы</vt:lpstr>
      <vt:lpstr>Задачи </vt:lpstr>
      <vt:lpstr>Методы используемые при выполнении  исследования:</vt:lpstr>
      <vt:lpstr>Гипотеза</vt:lpstr>
      <vt:lpstr>Определение механического состава почвы ( сухой метод)</vt:lpstr>
      <vt:lpstr>Определение капиллярной  влагоёмкости</vt:lpstr>
      <vt:lpstr>Результаты определение капиллярной влагоёмкости</vt:lpstr>
      <vt:lpstr>Определение полевой влажности</vt:lpstr>
      <vt:lpstr>Определение рН  почвы</vt:lpstr>
      <vt:lpstr>Скудная растительность  степи практически вытоптана  животными</vt:lpstr>
      <vt:lpstr>Вытаптываются   дерновинные злаки, ковыли</vt:lpstr>
      <vt:lpstr>Презентация PowerPoint</vt:lpstr>
      <vt:lpstr>Наличия поголовья  животных Заветинского района за последние 3 года</vt:lpstr>
      <vt:lpstr>Презентация PowerPoint</vt:lpstr>
      <vt:lpstr>Почва степи  « красная глина»,  содержащие  малое количество гумуса</vt:lpstr>
      <vt:lpstr>Презентация PowerPoint</vt:lpstr>
      <vt:lpstr>Вспашка  безотвальным  плугом</vt:lpstr>
      <vt:lpstr>Декабрь.  Защита озимых от ветров лесополосами</vt:lpstr>
      <vt:lpstr>Презентация PowerPoint</vt:lpstr>
      <vt:lpstr>Декабрь.  Защита лесополосами  снега на полях </vt:lpstr>
      <vt:lpstr>Мероприятия, проводимые в районе   для остановки опустынивания</vt:lpstr>
      <vt:lpstr>Выводы:  </vt:lpstr>
      <vt:lpstr> Заключение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по теме:</dc:title>
  <dc:creator>Галина Николаевна Овчаренко</dc:creator>
  <cp:lastModifiedBy>Татьяна Курилова</cp:lastModifiedBy>
  <cp:revision>80</cp:revision>
  <dcterms:created xsi:type="dcterms:W3CDTF">2019-12-12T12:01:15Z</dcterms:created>
  <dcterms:modified xsi:type="dcterms:W3CDTF">2022-09-02T21:01:32Z</dcterms:modified>
</cp:coreProperties>
</file>