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  <p:sldMasterId id="2147483744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21" autoAdjust="0"/>
    <p:restoredTop sz="94660"/>
  </p:normalViewPr>
  <p:slideViewPr>
    <p:cSldViewPr>
      <p:cViewPr varScale="1">
        <p:scale>
          <a:sx n="69" d="100"/>
          <a:sy n="69" d="100"/>
        </p:scale>
        <p:origin x="-552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21.10.2011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21.10.2011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21.10.2011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21.10.2011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21.10.2011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21.10.2011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21.10.2011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21.10.2011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21.10.2011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21.10.2011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21.10.2011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21.10.2011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21.10.2011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21.10.2011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21.10.2011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21.10.2011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21.10.2011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21.10.2011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21.10.2011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21.10.2011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21.10.2011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21.10.2011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21.10.2011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21.10.2011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00034" y="214290"/>
            <a:ext cx="7406640" cy="1472184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i="1" dirty="0" smtClean="0"/>
              <a:t>Оренбургский пуховый платок</a:t>
            </a:r>
            <a:endParaRPr lang="ru-RU" b="1" i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  </a:t>
            </a: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76650" y="2762250"/>
            <a:ext cx="5467350" cy="409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143116"/>
            <a:ext cx="5000596" cy="428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b="1" i="1" dirty="0" smtClean="0"/>
              <a:t>В </a:t>
            </a:r>
            <a:r>
              <a:rPr lang="ru-RU" b="1" i="1" dirty="0" smtClean="0"/>
              <a:t>этот вьюжный и ласковый </a:t>
            </a:r>
            <a:r>
              <a:rPr lang="ru-RU" b="1" i="1" dirty="0" smtClean="0"/>
              <a:t>вечер,</a:t>
            </a:r>
          </a:p>
          <a:p>
            <a:pPr>
              <a:buNone/>
            </a:pPr>
            <a:r>
              <a:rPr lang="ru-RU" b="1" i="1" dirty="0" smtClean="0"/>
              <a:t>Когда </a:t>
            </a:r>
            <a:r>
              <a:rPr lang="ru-RU" b="1" i="1" dirty="0" smtClean="0"/>
              <a:t>снежная мгла вдоль дорог, </a:t>
            </a:r>
          </a:p>
          <a:p>
            <a:pPr>
              <a:buNone/>
            </a:pPr>
            <a:r>
              <a:rPr lang="ru-RU" b="1" i="1" dirty="0" smtClean="0"/>
              <a:t>Ты накинь, дорогая, на плечи </a:t>
            </a:r>
          </a:p>
          <a:p>
            <a:pPr>
              <a:buNone/>
            </a:pPr>
            <a:r>
              <a:rPr lang="ru-RU" b="1" i="1" dirty="0" smtClean="0"/>
              <a:t>Оренбургский пуховый платок. </a:t>
            </a:r>
          </a:p>
          <a:p>
            <a:pPr>
              <a:buNone/>
            </a:pPr>
            <a:r>
              <a:rPr lang="ru-RU" dirty="0" smtClean="0"/>
              <a:t>                                            (Виктор Боков)</a:t>
            </a:r>
            <a:endParaRPr lang="ru-RU" dirty="0"/>
          </a:p>
        </p:txBody>
      </p:sp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i="1" dirty="0" smtClean="0"/>
              <a:t>Петр Иванович </a:t>
            </a:r>
            <a:r>
              <a:rPr lang="ru-RU" b="1" i="1" dirty="0" err="1" smtClean="0"/>
              <a:t>Рычков</a:t>
            </a:r>
            <a:r>
              <a:rPr lang="ru-RU" b="1" i="1" dirty="0" smtClean="0"/>
              <a:t/>
            </a:r>
            <a:br>
              <a:rPr lang="ru-RU" b="1" i="1" dirty="0" smtClean="0"/>
            </a:br>
            <a:r>
              <a:rPr lang="ru-RU" b="1" i="1" dirty="0" smtClean="0"/>
              <a:t>(1712-1777 г.г.)</a:t>
            </a:r>
            <a:endParaRPr lang="ru-RU" b="1" i="1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2928926" y="2071678"/>
            <a:ext cx="3286148" cy="41434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8860" y="1000108"/>
            <a:ext cx="3643338" cy="5572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i="1" dirty="0" smtClean="0"/>
              <a:t>Уральские казаки</a:t>
            </a:r>
            <a:endParaRPr lang="ru-RU" b="1" i="1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164934" y="1935163"/>
            <a:ext cx="6814132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14678" y="1500174"/>
            <a:ext cx="2921719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07154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Чтобы изготовить пуховый платок своими руками нужно: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935480"/>
            <a:ext cx="7758138" cy="4065288"/>
          </a:xfrm>
        </p:spPr>
        <p:txBody>
          <a:bodyPr>
            <a:noAutofit/>
          </a:bodyPr>
          <a:lstStyle/>
          <a:p>
            <a:r>
              <a:rPr lang="ru-RU" sz="2800" b="1" i="1" dirty="0" smtClean="0"/>
              <a:t>очистить пух от </a:t>
            </a:r>
            <a:r>
              <a:rPr lang="ru-RU" sz="2800" b="1" i="1" dirty="0" smtClean="0"/>
              <a:t>волос;</a:t>
            </a:r>
          </a:p>
          <a:p>
            <a:r>
              <a:rPr lang="ru-RU" sz="2800" b="1" i="1" dirty="0" smtClean="0"/>
              <a:t>три раза прочесать его на </a:t>
            </a:r>
            <a:r>
              <a:rPr lang="ru-RU" sz="2800" b="1" i="1" dirty="0" smtClean="0"/>
              <a:t>гребнях;</a:t>
            </a:r>
          </a:p>
          <a:p>
            <a:r>
              <a:rPr lang="ru-RU" sz="2800" b="1" i="1" dirty="0" smtClean="0"/>
              <a:t>выпрясть на веретене </a:t>
            </a:r>
            <a:r>
              <a:rPr lang="ru-RU" sz="2800" b="1" i="1" dirty="0" smtClean="0"/>
              <a:t>нитку;</a:t>
            </a:r>
          </a:p>
          <a:p>
            <a:r>
              <a:rPr lang="ru-RU" sz="2800" b="1" i="1" dirty="0" smtClean="0"/>
              <a:t>стростить пуховую нитку с ниткой натурального шелка для ажурного </a:t>
            </a:r>
            <a:r>
              <a:rPr lang="ru-RU" sz="2800" b="1" i="1" dirty="0" smtClean="0"/>
              <a:t>платка;</a:t>
            </a:r>
          </a:p>
          <a:p>
            <a:r>
              <a:rPr lang="ru-RU" sz="2800" b="1" i="1" dirty="0" smtClean="0"/>
              <a:t>смотать в </a:t>
            </a:r>
            <a:r>
              <a:rPr lang="ru-RU" sz="2800" b="1" i="1" dirty="0" smtClean="0"/>
              <a:t>клубки;</a:t>
            </a:r>
          </a:p>
          <a:p>
            <a:r>
              <a:rPr lang="ru-RU" sz="2800" b="1" i="1" dirty="0" smtClean="0"/>
              <a:t>с</a:t>
            </a:r>
            <a:r>
              <a:rPr lang="ru-RU" sz="2800" b="1" i="1" dirty="0" smtClean="0"/>
              <a:t>вязать платок;</a:t>
            </a:r>
          </a:p>
          <a:p>
            <a:r>
              <a:rPr lang="ru-RU" sz="2800" b="1" i="1" dirty="0" smtClean="0"/>
              <a:t>очистить готовый платок</a:t>
            </a:r>
            <a:endParaRPr lang="ru-RU" sz="2800" b="1" i="1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500" y="1986756"/>
            <a:ext cx="5715000" cy="428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321468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На вязку одного теплого платка вязальщица в среднем затрачивала около 257 часов, а на изготовление ажурного — «паутинки» — 195 часов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785794"/>
            <a:ext cx="2143140" cy="4357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14678" y="3571876"/>
            <a:ext cx="2214573" cy="2162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0694" y="1428736"/>
            <a:ext cx="3357566" cy="2214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рямоугольник 8"/>
          <p:cNvSpPr/>
          <p:nvPr/>
        </p:nvSpPr>
        <p:spPr>
          <a:xfrm>
            <a:off x="428596" y="5429264"/>
            <a:ext cx="263463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прялка</a:t>
            </a:r>
            <a:endParaRPr lang="ru-RU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143307" y="3643314"/>
            <a:ext cx="30006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моталка</a:t>
            </a:r>
            <a:endParaRPr lang="ru-RU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214678" y="5715016"/>
            <a:ext cx="332302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веретено</a:t>
            </a:r>
            <a:endParaRPr lang="ru-RU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Узоры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500306"/>
            <a:ext cx="6186502" cy="3824294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«кошачьи лапки», </a:t>
            </a:r>
            <a:endParaRPr lang="ru-RU" dirty="0" smtClean="0"/>
          </a:p>
          <a:p>
            <a:r>
              <a:rPr lang="ru-RU" dirty="0" smtClean="0"/>
              <a:t>«</a:t>
            </a:r>
            <a:r>
              <a:rPr lang="ru-RU" dirty="0" smtClean="0"/>
              <a:t>паутинка», </a:t>
            </a:r>
            <a:endParaRPr lang="ru-RU" dirty="0" smtClean="0"/>
          </a:p>
          <a:p>
            <a:r>
              <a:rPr lang="ru-RU" dirty="0" smtClean="0"/>
              <a:t>«</a:t>
            </a:r>
            <a:r>
              <a:rPr lang="ru-RU" dirty="0" smtClean="0"/>
              <a:t>елочка», </a:t>
            </a:r>
            <a:endParaRPr lang="ru-RU" dirty="0" smtClean="0"/>
          </a:p>
          <a:p>
            <a:r>
              <a:rPr lang="ru-RU" dirty="0" smtClean="0"/>
              <a:t>«</a:t>
            </a:r>
            <a:r>
              <a:rPr lang="ru-RU" dirty="0" smtClean="0"/>
              <a:t>шашечки», </a:t>
            </a:r>
            <a:endParaRPr lang="ru-RU" dirty="0" smtClean="0"/>
          </a:p>
          <a:p>
            <a:r>
              <a:rPr lang="ru-RU" dirty="0" smtClean="0"/>
              <a:t>«</a:t>
            </a:r>
            <a:r>
              <a:rPr lang="ru-RU" dirty="0" smtClean="0"/>
              <a:t>цепочки», </a:t>
            </a:r>
            <a:endParaRPr lang="ru-RU" dirty="0" smtClean="0"/>
          </a:p>
          <a:p>
            <a:r>
              <a:rPr lang="ru-RU" dirty="0" smtClean="0"/>
              <a:t>«</a:t>
            </a:r>
            <a:r>
              <a:rPr lang="ru-RU" dirty="0" smtClean="0"/>
              <a:t>тройная ягодка», </a:t>
            </a:r>
            <a:endParaRPr lang="ru-RU" dirty="0" smtClean="0"/>
          </a:p>
          <a:p>
            <a:r>
              <a:rPr lang="ru-RU" dirty="0" smtClean="0"/>
              <a:t>«</a:t>
            </a:r>
            <a:r>
              <a:rPr lang="ru-RU" dirty="0" smtClean="0"/>
              <a:t>круглая малинка», </a:t>
            </a:r>
            <a:endParaRPr lang="ru-RU" dirty="0" smtClean="0"/>
          </a:p>
          <a:p>
            <a:r>
              <a:rPr lang="ru-RU" dirty="0" smtClean="0"/>
              <a:t>«</a:t>
            </a:r>
            <a:r>
              <a:rPr lang="ru-RU" dirty="0" smtClean="0"/>
              <a:t>пшенка», </a:t>
            </a:r>
            <a:endParaRPr lang="ru-RU" dirty="0" smtClean="0"/>
          </a:p>
          <a:p>
            <a:r>
              <a:rPr lang="ru-RU" dirty="0" smtClean="0"/>
              <a:t>«</a:t>
            </a:r>
            <a:r>
              <a:rPr lang="ru-RU" dirty="0" smtClean="0"/>
              <a:t>змейка</a:t>
            </a:r>
            <a:r>
              <a:rPr lang="ru-RU" dirty="0" smtClean="0"/>
              <a:t>» </a:t>
            </a:r>
            <a:r>
              <a:rPr lang="ru-RU" dirty="0" smtClean="0"/>
              <a:t>и другие.</a:t>
            </a:r>
          </a:p>
          <a:p>
            <a:endParaRPr lang="ru-RU" dirty="0"/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39000" y="285728"/>
            <a:ext cx="1905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43570" y="1714488"/>
            <a:ext cx="1819275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14744" y="3143248"/>
            <a:ext cx="1905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2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39000" y="3143248"/>
            <a:ext cx="1905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3" name="Picture 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429256" y="4500570"/>
            <a:ext cx="19050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214290"/>
            <a:ext cx="3357586" cy="4357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4810" y="1428736"/>
            <a:ext cx="2786082" cy="5214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2786058"/>
            <a:ext cx="1714512" cy="3924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00892" y="3428996"/>
            <a:ext cx="1905000" cy="34290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21455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7200" dirty="0" smtClean="0"/>
              <a:t/>
            </a:r>
            <a:br>
              <a:rPr lang="ru-RU" sz="7200" dirty="0" smtClean="0"/>
            </a:br>
            <a:r>
              <a:rPr lang="ru-RU" sz="7200" dirty="0" smtClean="0"/>
              <a:t/>
            </a:r>
            <a:br>
              <a:rPr lang="ru-RU" sz="7200" dirty="0" smtClean="0"/>
            </a:br>
            <a:r>
              <a:rPr lang="ru-RU" sz="7200" dirty="0" smtClean="0"/>
              <a:t/>
            </a:r>
            <a:br>
              <a:rPr lang="ru-RU" sz="7200" dirty="0" smtClean="0"/>
            </a:br>
            <a:r>
              <a:rPr lang="ru-RU" sz="7200" dirty="0" smtClean="0"/>
              <a:t>Спасибо за внимание</a:t>
            </a:r>
            <a:endParaRPr lang="ru-RU" sz="7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ransition>
    <p:strips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Поток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Официальная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74</TotalTime>
  <Words>137</Words>
  <Application>Microsoft Office PowerPoint</Application>
  <PresentationFormat>Экран (4:3)</PresentationFormat>
  <Paragraphs>32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12</vt:i4>
      </vt:variant>
    </vt:vector>
  </HeadingPairs>
  <TitlesOfParts>
    <vt:vector size="14" baseType="lpstr">
      <vt:lpstr>Поток</vt:lpstr>
      <vt:lpstr>Бумажная</vt:lpstr>
      <vt:lpstr>Оренбургский пуховый платок</vt:lpstr>
      <vt:lpstr>Слайд 2</vt:lpstr>
      <vt:lpstr>Петр Иванович Рычков (1712-1777 г.г.)</vt:lpstr>
      <vt:lpstr>Слайд 4</vt:lpstr>
      <vt:lpstr>Уральские казаки</vt:lpstr>
      <vt:lpstr>Слайд 6</vt:lpstr>
      <vt:lpstr>     Чтобы изготовить пуховый платок своими руками нужно: </vt:lpstr>
      <vt:lpstr>На вязку одного теплого платка вязальщица в среднем затрачивала около 257 часов, а на изготовление ажурного — «паутинки» — 195 часов </vt:lpstr>
      <vt:lpstr>Слайд 9</vt:lpstr>
      <vt:lpstr>Узоры</vt:lpstr>
      <vt:lpstr>Слайд 11</vt:lpstr>
      <vt:lpstr>   Спасибо за внимание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Оренбургский пуховый платок</dc:title>
  <cp:lastModifiedBy>взломай</cp:lastModifiedBy>
  <cp:revision>9</cp:revision>
  <dcterms:modified xsi:type="dcterms:W3CDTF">2011-10-20T19:39:39Z</dcterms:modified>
</cp:coreProperties>
</file>