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0355" autoAdjust="0"/>
    <p:restoredTop sz="94660"/>
  </p:normalViewPr>
  <p:slideViewPr>
    <p:cSldViewPr snapToGrid="0">
      <p:cViewPr varScale="1">
        <p:scale>
          <a:sx n="80" d="100"/>
          <a:sy n="80" d="100"/>
        </p:scale>
        <p:origin x="77" y="2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0447521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204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8249674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242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776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74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615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84932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897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695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561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3979F7F4-798A-465B-AB8E-D5723663AE2F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D465A109-86FF-4322-A160-ACB5134DFA5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48793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 /><Relationship Id="rId3" Type="http://schemas.openxmlformats.org/officeDocument/2006/relationships/image" Target="../media/image5.jpeg" /><Relationship Id="rId7" Type="http://schemas.openxmlformats.org/officeDocument/2006/relationships/image" Target="../media/image9.jpeg" /><Relationship Id="rId2" Type="http://schemas.openxmlformats.org/officeDocument/2006/relationships/image" Target="../media/image4.jp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8.jpeg" /><Relationship Id="rId5" Type="http://schemas.openxmlformats.org/officeDocument/2006/relationships/image" Target="../media/image7.jpeg" /><Relationship Id="rId4" Type="http://schemas.openxmlformats.org/officeDocument/2006/relationships/image" Target="../media/image6.jpe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11.jp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3.jpg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7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21.jpeg" /><Relationship Id="rId4" Type="http://schemas.openxmlformats.org/officeDocument/2006/relationships/image" Target="../media/image20.jpe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7" Type="http://schemas.openxmlformats.org/officeDocument/2006/relationships/image" Target="../media/image27.jpeg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6.jpeg" /><Relationship Id="rId5" Type="http://schemas.openxmlformats.org/officeDocument/2006/relationships/image" Target="../media/image25.jpeg" /><Relationship Id="rId4" Type="http://schemas.openxmlformats.org/officeDocument/2006/relationships/image" Target="../media/image24.jpe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 /><Relationship Id="rId2" Type="http://schemas.openxmlformats.org/officeDocument/2006/relationships/image" Target="../media/image28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32.jpeg" /><Relationship Id="rId5" Type="http://schemas.openxmlformats.org/officeDocument/2006/relationships/image" Target="../media/image31.jpeg" /><Relationship Id="rId4" Type="http://schemas.openxmlformats.org/officeDocument/2006/relationships/image" Target="../media/image30.jpg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 /><Relationship Id="rId2" Type="http://schemas.openxmlformats.org/officeDocument/2006/relationships/image" Target="../media/image34.jp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 /><Relationship Id="rId2" Type="http://schemas.openxmlformats.org/officeDocument/2006/relationships/image" Target="../media/image36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4.jpg" /><Relationship Id="rId4" Type="http://schemas.openxmlformats.org/officeDocument/2006/relationships/image" Target="../media/image38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«Растим будущего читателя»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Подготовил: воспитатель группы №4А</a:t>
            </a:r>
          </a:p>
          <a:p>
            <a:r>
              <a:rPr lang="ru-RU" dirty="0"/>
              <a:t> (вторая младшая)</a:t>
            </a:r>
          </a:p>
          <a:p>
            <a:r>
              <a:rPr lang="ru-RU" dirty="0"/>
              <a:t>Ярушкина Людмила Александровна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26674" y="191588"/>
            <a:ext cx="5965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МУНИЦИПАЛЬНОЕ АВТОНОМНОЕ ДОШКОЛЬНОЕ ОБРАЗОВАТЕЛЬНОЕ УЧРЕЖДЕНИЕ  МУНИЧИПАЛЬНОГО ОБРАЗОВАНИЯ ДИНСКОЙ РАЙОН ДЕТСКИЙ САД № 9</a:t>
            </a:r>
          </a:p>
        </p:txBody>
      </p:sp>
    </p:spTree>
    <p:extLst>
      <p:ext uri="{BB962C8B-B14F-4D97-AF65-F5344CB8AC3E}">
        <p14:creationId xmlns:p14="http://schemas.microsoft.com/office/powerpoint/2010/main" val="2916795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599" y="685800"/>
            <a:ext cx="9601201" cy="148590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rgbClr val="C00000"/>
                </a:solidFill>
              </a:rPr>
              <a:t>ЦЕЛЬ:</a:t>
            </a:r>
            <a:r>
              <a:rPr lang="ru-RU" sz="3600" dirty="0"/>
              <a:t> помочь родителям осознать ценность семейного чтения, как эффективного средства развития и воспитания дошкольников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C00000"/>
                </a:solidFill>
              </a:rPr>
              <a:t>ЗАДАЧИ:</a:t>
            </a:r>
          </a:p>
          <a:p>
            <a:r>
              <a:rPr lang="ru-RU" dirty="0"/>
              <a:t>Активизировать работу родителей по пропаганде и развитию чтения в семье;</a:t>
            </a:r>
          </a:p>
          <a:p>
            <a:r>
              <a:rPr lang="ru-RU" dirty="0"/>
              <a:t>Способствовать популяризации традиций семейного чтения, обогащению домашней библиотеки;</a:t>
            </a:r>
          </a:p>
          <a:p>
            <a:r>
              <a:rPr lang="ru-RU" dirty="0"/>
              <a:t>Воспитывать партнерские и дружеские отношения с детьми, родителями, педагогами;</a:t>
            </a:r>
          </a:p>
          <a:p>
            <a:r>
              <a:rPr lang="ru-RU" dirty="0"/>
              <a:t>Повысить эффективность работы по приобщению детей к книге во взаимодействии всех участников образовательного процесса: педагогов, детей, родителей;</a:t>
            </a:r>
          </a:p>
          <a:p>
            <a:r>
              <a:rPr lang="ru-RU" dirty="0"/>
              <a:t>Приобщать детей и родителей к книжной культуре, воспитывать грамотного читателя.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3741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План организации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8057" y="1746069"/>
            <a:ext cx="9836332" cy="4855028"/>
          </a:xfrm>
        </p:spPr>
        <p:txBody>
          <a:bodyPr>
            <a:normAutofit/>
          </a:bodyPr>
          <a:lstStyle/>
          <a:p>
            <a:r>
              <a:rPr lang="ru-RU" sz="1600" dirty="0"/>
              <a:t>Анкетирование родителей;</a:t>
            </a:r>
          </a:p>
          <a:p>
            <a:r>
              <a:rPr lang="ru-RU" sz="1600" dirty="0"/>
              <a:t>Работа с родителями (разработка консультаций, памяток, бесед, адаптированных для младшего дошкольного возраста);</a:t>
            </a:r>
          </a:p>
          <a:p>
            <a:r>
              <a:rPr lang="ru-RU" sz="1600" dirty="0"/>
              <a:t>Проведение утренних бесед с использованием кубика </a:t>
            </a:r>
            <a:r>
              <a:rPr lang="ru-RU" sz="1600" dirty="0" err="1"/>
              <a:t>Блума</a:t>
            </a:r>
            <a:r>
              <a:rPr lang="ru-RU" sz="1600" dirty="0"/>
              <a:t> (разработано по теме проекта);</a:t>
            </a:r>
          </a:p>
          <a:p>
            <a:r>
              <a:rPr lang="ru-RU" sz="1600" dirty="0"/>
              <a:t>Создание библиотеки самообслуживания;</a:t>
            </a:r>
          </a:p>
          <a:p>
            <a:r>
              <a:rPr lang="ru-RU" sz="1600" dirty="0"/>
              <a:t>Проведение фото-конкурса «Читаем дома»;</a:t>
            </a:r>
          </a:p>
          <a:p>
            <a:r>
              <a:rPr lang="ru-RU" sz="1600" dirty="0"/>
              <a:t>Знакомство и реализация в группе движения «</a:t>
            </a:r>
            <a:r>
              <a:rPr lang="ru-RU" sz="1600" dirty="0" err="1"/>
              <a:t>Букроссинг</a:t>
            </a:r>
            <a:r>
              <a:rPr lang="ru-RU" sz="1600" dirty="0"/>
              <a:t>»;</a:t>
            </a:r>
          </a:p>
          <a:p>
            <a:r>
              <a:rPr lang="ru-RU" sz="1600" dirty="0"/>
              <a:t>Проведение группового конкурса «Рисуем любимую сказку»;</a:t>
            </a:r>
          </a:p>
          <a:p>
            <a:r>
              <a:rPr lang="ru-RU" sz="1600" dirty="0"/>
              <a:t>Организация литературных вечеров;</a:t>
            </a:r>
          </a:p>
          <a:p>
            <a:r>
              <a:rPr lang="ru-RU" sz="1600" dirty="0"/>
              <a:t>Организация конкурса для детей и их родителей «Самая читающая семья группы»;</a:t>
            </a:r>
          </a:p>
          <a:p>
            <a:r>
              <a:rPr lang="ru-RU" sz="1600" dirty="0"/>
              <a:t>Организация конкурса в формате видео-отчета «Почитай мне, мама»;</a:t>
            </a:r>
          </a:p>
          <a:p>
            <a:r>
              <a:rPr lang="ru-RU" sz="1600" dirty="0"/>
              <a:t>Акция «Приведем в порядок книжки»;</a:t>
            </a:r>
          </a:p>
          <a:p>
            <a:r>
              <a:rPr lang="ru-RU" sz="1600" dirty="0"/>
              <a:t>Проведение театрализованных игр и игр драматизаций, постановка спектакля по любимым сказкам.</a:t>
            </a:r>
          </a:p>
          <a:p>
            <a:pPr marL="0" indent="0">
              <a:buNone/>
            </a:pPr>
            <a:endParaRPr lang="ru-RU" sz="1600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9847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/>
              <a:t>Анкетирование родителей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224" y="1409700"/>
            <a:ext cx="4372388" cy="519776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358" y="1325684"/>
            <a:ext cx="3698167" cy="530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359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/>
              <a:t>Работа с родителями (разработка консультаций, памяток, бесед, адаптированных для младшего дошкольного возраста)</a:t>
            </a:r>
            <a:br>
              <a:rPr lang="ru-RU" sz="3600" dirty="0"/>
            </a:b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20" y="2525244"/>
            <a:ext cx="3845560" cy="3581400"/>
          </a:xfrm>
        </p:spPr>
      </p:pic>
    </p:spTree>
    <p:extLst>
      <p:ext uri="{BB962C8B-B14F-4D97-AF65-F5344CB8AC3E}">
        <p14:creationId xmlns:p14="http://schemas.microsoft.com/office/powerpoint/2010/main" val="2278383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/>
              <a:t>Проведение утренних бесед с использованием кубика </a:t>
            </a:r>
            <a:r>
              <a:rPr lang="ru-RU" sz="4000" dirty="0" err="1"/>
              <a:t>Блума</a:t>
            </a:r>
            <a:r>
              <a:rPr lang="ru-RU" sz="4000" dirty="0"/>
              <a:t> (разработано по теме проекта)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600" y="2286000"/>
            <a:ext cx="4775200" cy="35814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5" t="9284" r="19516" b="4218"/>
          <a:stretch/>
        </p:blipFill>
        <p:spPr>
          <a:xfrm>
            <a:off x="1924214" y="1917476"/>
            <a:ext cx="1520335" cy="13976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8" t="9446" r="18275" b="4722"/>
          <a:stretch/>
        </p:blipFill>
        <p:spPr>
          <a:xfrm>
            <a:off x="825748" y="3532262"/>
            <a:ext cx="1313154" cy="13586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5" r="11653" b="6777"/>
          <a:stretch/>
        </p:blipFill>
        <p:spPr>
          <a:xfrm>
            <a:off x="8980999" y="1880483"/>
            <a:ext cx="1546528" cy="14346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92" t="11227" r="18550" b="5363"/>
          <a:stretch/>
        </p:blipFill>
        <p:spPr>
          <a:xfrm>
            <a:off x="10205498" y="3532262"/>
            <a:ext cx="1486969" cy="14146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9" t="19058" r="22269" b="2669"/>
          <a:stretch/>
        </p:blipFill>
        <p:spPr>
          <a:xfrm>
            <a:off x="1924214" y="5124614"/>
            <a:ext cx="1542555" cy="15526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0" t="5555" r="18590" b="6411"/>
          <a:stretch/>
        </p:blipFill>
        <p:spPr>
          <a:xfrm>
            <a:off x="8980999" y="5164086"/>
            <a:ext cx="1649896" cy="158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315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Создание библиотеки самообслуживания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24" y="3798570"/>
            <a:ext cx="3796792" cy="284759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416" y="3793236"/>
            <a:ext cx="3803904" cy="28529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368" y="1708404"/>
            <a:ext cx="3816096" cy="286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45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Проведение фото-конкурса «Читаем дома»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866" y="1483783"/>
            <a:ext cx="6688667" cy="5016500"/>
          </a:xfrm>
        </p:spPr>
      </p:pic>
    </p:spTree>
    <p:extLst>
      <p:ext uri="{BB962C8B-B14F-4D97-AF65-F5344CB8AC3E}">
        <p14:creationId xmlns:p14="http://schemas.microsoft.com/office/powerpoint/2010/main" val="3682567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Знакомство и реализация в группе движения «</a:t>
            </a:r>
            <a:r>
              <a:rPr lang="ru-RU" dirty="0" err="1"/>
              <a:t>Букроссинг</a:t>
            </a:r>
            <a:r>
              <a:rPr lang="ru-RU" dirty="0"/>
              <a:t>»;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17" y="2326510"/>
            <a:ext cx="2990709" cy="3987611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8334" t="15354" r="11361" b="404"/>
          <a:stretch/>
        </p:blipFill>
        <p:spPr>
          <a:xfrm>
            <a:off x="877824" y="2606926"/>
            <a:ext cx="3621024" cy="28489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17067" t="24974" r="16934" b="3462"/>
          <a:stretch/>
        </p:blipFill>
        <p:spPr>
          <a:xfrm>
            <a:off x="8083296" y="2606926"/>
            <a:ext cx="3852672" cy="313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737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Проведение группового конкурса </a:t>
            </a:r>
            <a:br>
              <a:rPr lang="ru-RU" dirty="0"/>
            </a:br>
            <a:r>
              <a:rPr lang="ru-RU" dirty="0"/>
              <a:t>«Рисуем любимую сказку»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72188" y="1330325"/>
            <a:ext cx="2914650" cy="38862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1428750"/>
            <a:ext cx="2593181" cy="34575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2613" y="3590924"/>
            <a:ext cx="2719387" cy="32670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963" y="3657600"/>
            <a:ext cx="245745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735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Подборка литературы в соответствии с темой недели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912" y="1752600"/>
            <a:ext cx="1885950" cy="2514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26" y="1666875"/>
            <a:ext cx="1857375" cy="2476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9827" y="1699816"/>
            <a:ext cx="2051447" cy="27352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410" y="3963193"/>
            <a:ext cx="2100263" cy="28003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305" y="3963193"/>
            <a:ext cx="2056210" cy="27416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115" y="3819525"/>
            <a:ext cx="2190749" cy="292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2621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/>
              <a:t>Организация конкурса для детей и их родителей </a:t>
            </a:r>
            <a:br>
              <a:rPr lang="ru-RU" sz="3600" dirty="0"/>
            </a:br>
            <a:r>
              <a:rPr lang="ru-RU" sz="3600" dirty="0"/>
              <a:t>«Самая читающая семья группы»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5" t="3064" r="18404" b="-2085"/>
          <a:stretch/>
        </p:blipFill>
        <p:spPr>
          <a:xfrm>
            <a:off x="10052157" y="1964436"/>
            <a:ext cx="1841285" cy="2071224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01" y="1927860"/>
            <a:ext cx="1580850" cy="21078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399" y="3049998"/>
            <a:ext cx="4501602" cy="337620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868279" y="4202338"/>
            <a:ext cx="1667937" cy="22239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0" t="10913" r="4567" b="4998"/>
          <a:stretch/>
        </p:blipFill>
        <p:spPr>
          <a:xfrm rot="5400000">
            <a:off x="1557748" y="4496318"/>
            <a:ext cx="2223861" cy="163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98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Организация конкурса в формате видео-отчета «Почитай мне, мама»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2906" y="2286000"/>
            <a:ext cx="3638588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9247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Акции: «Приведем в порядок книжки»,</a:t>
            </a:r>
            <a:br>
              <a:rPr lang="ru-RU" dirty="0"/>
            </a:br>
            <a:r>
              <a:rPr lang="ru-RU" dirty="0"/>
              <a:t>«Сделай с мамой книжку малышку»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75" y="2295525"/>
            <a:ext cx="5416550" cy="406241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531895" y="1783554"/>
            <a:ext cx="4062413" cy="5086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52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/>
              <a:t>Проведение театрализованных игр и игр драматизаций, постановка спектакля по любимым сказкам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547" t="-380" r="18773" b="11781"/>
          <a:stretch/>
        </p:blipFill>
        <p:spPr>
          <a:xfrm>
            <a:off x="1158241" y="2370670"/>
            <a:ext cx="2950464" cy="21071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0016" y="2352324"/>
            <a:ext cx="3409856" cy="21254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1386" t="17920" r="12240" b="1761"/>
          <a:stretch/>
        </p:blipFill>
        <p:spPr>
          <a:xfrm>
            <a:off x="3011424" y="4655769"/>
            <a:ext cx="2913888" cy="20429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872" y="3498346"/>
            <a:ext cx="4072128" cy="335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48268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314</TotalTime>
  <Words>325</Words>
  <Application>Microsoft Office PowerPoint</Application>
  <PresentationFormat>Широкоэкранный</PresentationFormat>
  <Paragraphs>39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Crop</vt:lpstr>
      <vt:lpstr>«Растим будущего читателя»</vt:lpstr>
      <vt:lpstr>ЦЕЛЬ: помочь родителям осознать ценность семейного чтения, как эффективного средства развития и воспитания дошкольников</vt:lpstr>
      <vt:lpstr>План организации проекта</vt:lpstr>
      <vt:lpstr>Анкетирование родителей</vt:lpstr>
      <vt:lpstr>Работа с родителями (разработка консультаций, памяток, бесед, адаптированных для младшего дошкольного возраста) </vt:lpstr>
      <vt:lpstr>Проведение утренних бесед с использованием кубика Блума (разработано по теме проекта) </vt:lpstr>
      <vt:lpstr>Создание библиотеки самообслуживания </vt:lpstr>
      <vt:lpstr>Проведение фото-конкурса «Читаем дома» </vt:lpstr>
      <vt:lpstr>Знакомство и реализация в группе движения «Букроссинг»; </vt:lpstr>
      <vt:lpstr>Проведение группового конкурса  «Рисуем любимую сказку» </vt:lpstr>
      <vt:lpstr>Подборка литературы в соответствии с темой недели </vt:lpstr>
      <vt:lpstr>Организация конкурса для детей и их родителей  «Самая читающая семья группы»</vt:lpstr>
      <vt:lpstr>Организация конкурса в формате видео-отчета «Почитай мне, мама» </vt:lpstr>
      <vt:lpstr>Акции: «Приведем в порядок книжки», «Сделай с мамой книжку малышку»</vt:lpstr>
      <vt:lpstr>Проведение театрализованных игр и игр драматизаций, постановка спектакля по любимым сказкам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Ярушкина</dc:creator>
  <cp:lastModifiedBy>Анастасия Ярушкина</cp:lastModifiedBy>
  <cp:revision>33</cp:revision>
  <dcterms:created xsi:type="dcterms:W3CDTF">2023-03-23T13:53:06Z</dcterms:created>
  <dcterms:modified xsi:type="dcterms:W3CDTF">2023-03-26T08:24:57Z</dcterms:modified>
</cp:coreProperties>
</file>