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936" y="12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A9A59-32AE-4A0C-ACBD-5FF94A5ADD18}" type="datetimeFigureOut">
              <a:rPr lang="ru-RU" smtClean="0"/>
              <a:t>06.09.2022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1F321-05E9-48EA-ABA1-548D701EAC3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&#1058;&#1077;&#1093;&#1085;&#1080;&#1082;&#1091;&#1084;\Desktop\&#1069;&#1082;&#1086;&#1083;&#1086;&#1075;&#1080;&#1103;%20-%20&#1084;&#1080;&#1085;&#1091;&#1089;%20(www.hotplayer.ru)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nemusorim.com/pererabotk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nemusorim.com/musor/razdelniy-sbor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492526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48300"/>
            <a:ext cx="6400800" cy="175260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20210416_095845_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2845" y="285728"/>
            <a:ext cx="8858313" cy="6429421"/>
          </a:xfrm>
          <a:prstGeom prst="rect">
            <a:avLst/>
          </a:prstGeom>
        </p:spPr>
      </p:pic>
      <p:pic>
        <p:nvPicPr>
          <p:cNvPr id="5" name="Экология - минус (www.hotplayer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19600" y="4638700"/>
            <a:ext cx="304800" cy="304800"/>
          </a:xfrm>
          <a:prstGeom prst="rect">
            <a:avLst/>
          </a:prstGeom>
        </p:spPr>
      </p:pic>
      <p:pic>
        <p:nvPicPr>
          <p:cNvPr id="6" name="Экология - минус (www.hotplayer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Экология - минус (www.hotplayer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804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80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16082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8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dirty="0"/>
              <a:t>Загрязнение мусором — эта одна их главных экологических проблем современности. С каждым годом Земля все сильнее покрывается отходами, а большие площади отводятся под свалки. Именно поэтому в последнее время учёные всего мира ищут эффективные способы </a:t>
            </a:r>
            <a:r>
              <a:rPr lang="ru-RU" sz="2000" u="sng" dirty="0">
                <a:hlinkClick r:id="rId2"/>
              </a:rPr>
              <a:t>переработки мусора</a:t>
            </a:r>
            <a:r>
              <a:rPr lang="ru-RU" sz="1000" dirty="0"/>
              <a:t>.</a:t>
            </a:r>
          </a:p>
        </p:txBody>
      </p:sp>
      <p:pic>
        <p:nvPicPr>
          <p:cNvPr id="4" name="Содержимое 3" descr="musor-e1624962433163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1500175"/>
            <a:ext cx="8286808" cy="485778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slide-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285729"/>
            <a:ext cx="8286808" cy="5840435"/>
          </a:xfrm>
          <a:prstGeom prst="rect">
            <a:avLst/>
          </a:prstGeom>
        </p:spPr>
      </p:pic>
    </p:spTree>
  </p:cSld>
  <p:clrMapOvr>
    <a:masterClrMapping/>
  </p:clrMapOvr>
  <p:transition advClick="0" advTm="2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502b01b6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9" y="285729"/>
            <a:ext cx="8429684" cy="584043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Autofit/>
          </a:bodyPr>
          <a:lstStyle/>
          <a:p>
            <a:r>
              <a:rPr lang="ru-RU" sz="1800" b="1" dirty="0"/>
              <a:t>Проблемы, связанные с отходами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Главная проблема мусора — в его количестве. Человечество генерирует огромное количество отходов, которое не в состоянии переработать.</a:t>
            </a:r>
            <a:br>
              <a:rPr lang="ru-RU" sz="1800" dirty="0"/>
            </a:br>
            <a:r>
              <a:rPr lang="ru-RU" sz="1800" b="1" dirty="0"/>
              <a:t>Глобальные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Мусорная проблема существует даже в развитых европейских странах.</a:t>
            </a:r>
            <a:br>
              <a:rPr lang="ru-RU" sz="1800" dirty="0"/>
            </a:br>
            <a:r>
              <a:rPr lang="ru-RU" sz="1800" dirty="0"/>
              <a:t>Одна из глобальных проблем — загрязнение Тихого Океана. Ежегодно количество пластика в воде увеличивается на 9 миллионов тонн. Пока что наиболее остро это видно на Кокосовых Островах. Бутылки и пакеты причаливают к местным берегам тоннами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dirty="0"/>
              <a:t> Мусорные острова, массовая гибель рыб и растений, попадание в воду токсичных веществ — глобальная проблема, которая требует немедленного решения.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4" name="Содержимое 3" descr="okean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3398520" y="3306921"/>
            <a:ext cx="2346960" cy="1112520"/>
          </a:xfrm>
          <a:prstGeom prst="rect">
            <a:avLst/>
          </a:prstGeom>
        </p:spPr>
      </p:pic>
      <p:pic>
        <p:nvPicPr>
          <p:cNvPr id="5" name="Рисунок 4" descr="okean.jpg"/>
          <p:cNvPicPr/>
          <p:nvPr/>
        </p:nvPicPr>
        <p:blipFill>
          <a:blip r:embed="rId3" cstate="print"/>
          <a:stretch>
            <a:fillRect/>
          </a:stretch>
        </p:blipFill>
        <p:spPr>
          <a:xfrm flipH="1">
            <a:off x="1714481" y="2928935"/>
            <a:ext cx="5857916" cy="357189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/>
              <a:t>В России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В РФ нет отлаженной системы сбора и переработки отходов. Сейчас в России более 4 миллионов га выделено под свалки.</a:t>
            </a:r>
            <a:br>
              <a:rPr lang="ru-RU" sz="1800" dirty="0"/>
            </a:br>
            <a:r>
              <a:rPr lang="ru-RU" sz="1800" dirty="0"/>
              <a:t>Кроме того, за городом и в парках часто образовываются несанкционированные полигоны. Из-за отсутствия урн мусор оказывает на улице. Неприятный запах, огромные площади под отходы и отсутствие экологически чистых методов утилизации делают мусорную проблему особенно острой</a:t>
            </a:r>
          </a:p>
        </p:txBody>
      </p:sp>
      <p:pic>
        <p:nvPicPr>
          <p:cNvPr id="4" name="Содержимое 3" descr="slide-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0758" y="2071678"/>
            <a:ext cx="6042485" cy="405448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02eb476e61d3ccff396247f63f361ab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6" y="285729"/>
            <a:ext cx="8215369" cy="584043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14488"/>
          </a:xfrm>
        </p:spPr>
        <p:txBody>
          <a:bodyPr>
            <a:normAutofit fontScale="90000"/>
          </a:bodyPr>
          <a:lstStyle/>
          <a:p>
            <a:r>
              <a:rPr lang="ru-RU" sz="1400" b="1" dirty="0"/>
              <a:t>Как можно решить мусорную проблему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Решением экологической проблемы мусора занимаются все страны. Для этого было выработано несколько действенных способов.</a:t>
            </a:r>
            <a:br>
              <a:rPr lang="ru-RU" sz="1400" dirty="0"/>
            </a:br>
            <a:r>
              <a:rPr lang="ru-RU" sz="1400" b="1" dirty="0"/>
              <a:t>Раздельный сбор мусора и его сортировка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hlinkClick r:id="rId2"/>
              </a:rPr>
              <a:t>Раздельный сбор мусора</a:t>
            </a:r>
            <a:r>
              <a:rPr lang="ru-RU" sz="1400" dirty="0"/>
              <a:t> официально внедрён во многих европейских странах. Жители приучены выкидывать органические отходы в одно место, а пластик, стекло, батарейки и аккумуляторы отдельно, отвозя их в специальные пункты приёма.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4" name="Содержимое 3" descr="sortirovka-musora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5" y="1600200"/>
            <a:ext cx="7786743" cy="497207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Autofit/>
          </a:bodyPr>
          <a:lstStyle/>
          <a:p>
            <a:r>
              <a:rPr lang="ru-RU" sz="1600" dirty="0"/>
              <a:t>Все это помогло наладить государственную систему сортировки отходов. Мусор не накапливается единой кучей на полигонах, а делится на категории, после чего перерабатывается.</a:t>
            </a:r>
            <a:br>
              <a:rPr lang="ru-RU" sz="1600" dirty="0"/>
            </a:br>
            <a:r>
              <a:rPr lang="ru-RU" sz="1600" b="1" dirty="0"/>
              <a:t>Отказ захоронения или мусоросжигания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Сжигание или захоронение — самые небезопасные способы утилизации отходов. Вместо этого в европейских странах принята вторичная переработка.</a:t>
            </a:r>
            <a:br>
              <a:rPr lang="ru-RU" sz="1600" dirty="0"/>
            </a:br>
            <a:r>
              <a:rPr lang="ru-RU" sz="1600" dirty="0"/>
              <a:t>Если мусор можно использовать повторно, он отправляется на специальные заводы.</a:t>
            </a:r>
            <a:br>
              <a:rPr lang="ru-RU" sz="1600" dirty="0"/>
            </a:br>
            <a:r>
              <a:rPr lang="ru-RU" sz="1600" b="1" dirty="0"/>
              <a:t>Вторичная переработка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Вторичная переработка — решение проблемы </a:t>
            </a:r>
            <a:r>
              <a:rPr lang="ru-RU" sz="1600" dirty="0" err="1"/>
              <a:t>замусоренности</a:t>
            </a:r>
            <a:r>
              <a:rPr lang="ru-RU" sz="1600" dirty="0"/>
              <a:t> и чрезмерного потребления. Из пластика или стекла можно сделать новую тару, резина используется в качестве покрытия для стадионов</a:t>
            </a:r>
            <a:r>
              <a:rPr lang="ru-RU" sz="1600" dirty="0" smtClean="0"/>
              <a:t>.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 Схема обращения и переработки мусора</a:t>
            </a:r>
            <a:br>
              <a:rPr lang="ru-RU" sz="1600" dirty="0"/>
            </a:br>
            <a:r>
              <a:rPr lang="ru-RU" sz="1600" dirty="0"/>
              <a:t>Хорошо налажен процесс переработки макулатуры. Из неё делают новую бумагу и картон.</a:t>
            </a:r>
            <a:br>
              <a:rPr lang="ru-RU" sz="1600" dirty="0"/>
            </a:br>
            <a:r>
              <a:rPr lang="ru-RU" sz="1600" dirty="0"/>
              <a:t> </a:t>
            </a:r>
          </a:p>
        </p:txBody>
      </p:sp>
      <p:pic>
        <p:nvPicPr>
          <p:cNvPr id="4" name="Содержимое 3" descr="vtorichnaya-pererabotka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02090" y="3714751"/>
            <a:ext cx="4939823" cy="2411413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 каждого из нас зависит рост свалок на нашей планете.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990d3e8022f134cff6e96b12b13c3456-800x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1" y="1428736"/>
            <a:ext cx="7929619" cy="521497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2786</TotalTime>
  <Words>87</Words>
  <Application>Microsoft Office PowerPoint</Application>
  <PresentationFormat>Экран (4:3)</PresentationFormat>
  <Paragraphs>39</Paragraphs>
  <Slides>10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Загрязнение мусором — эта одна их главных экологических проблем современности. С каждым годом Земля все сильнее покрывается отходами, а большие площади отводятся под свалки. Именно поэтому в последнее время учёные всего мира ищут эффективные способы переработки мусора.</vt:lpstr>
      <vt:lpstr>Слайд 3</vt:lpstr>
      <vt:lpstr>Слайд 4</vt:lpstr>
      <vt:lpstr>Проблемы, связанные с отходами Главная проблема мусора — в его количестве. Человечество генерирует огромное количество отходов, которое не в состоянии переработать. Глобальные Мусорная проблема существует даже в развитых европейских странах. Одна из глобальных проблем — загрязнение Тихого Океана. Ежегодно количество пластика в воде увеличивается на 9 миллионов тонн. Пока что наиболее остро это видно на Кокосовых Островах. Бутылки и пакеты причаливают к местным берегам тоннами.  Мусорные острова, массовая гибель рыб и растений, попадание в воду токсичных веществ — глобальная проблема, которая требует немедленного решения.   </vt:lpstr>
      <vt:lpstr>В России В РФ нет отлаженной системы сбора и переработки отходов. Сейчас в России более 4 миллионов га выделено под свалки. Кроме того, за городом и в парках часто образовываются несанкционированные полигоны. Из-за отсутствия урн мусор оказывает на улице. Неприятный запах, огромные площади под отходы и отсутствие экологически чистых методов утилизации делают мусорную проблему особенно острой</vt:lpstr>
      <vt:lpstr>Слайд 7</vt:lpstr>
      <vt:lpstr>Как можно решить мусорную проблему Решением экологической проблемы мусора занимаются все страны. Для этого было выработано несколько действенных способов. Раздельный сбор мусора и его сортировка Раздельный сбор мусора официально внедрён во многих европейских странах. Жители приучены выкидывать органические отходы в одно место, а пластик, стекло, батарейки и аккумуляторы отдельно, отвозя их в специальные пункты приёма. </vt:lpstr>
      <vt:lpstr>Все это помогло наладить государственную систему сортировки отходов. Мусор не накапливается единой кучей на полигонах, а делится на категории, после чего перерабатывается. Отказ захоронения или мусоросжигания Сжигание или захоронение — самые небезопасные способы утилизации отходов. Вместо этого в европейских странах принята вторичная переработка. Если мусор можно использовать повторно, он отправляется на специальные заводы. Вторичная переработка Вторичная переработка — решение проблемы замусоренности и чрезмерного потребления. Из пластика или стекла можно сделать новую тару, резина используется в качестве покрытия для стадионов.   Схема обращения и переработки мусора Хорошо налажен процесс переработки макулатуры. Из неё делают новую бумагу и картон.  </vt:lpstr>
      <vt:lpstr>От каждого из нас зависит рост свалок на нашей планете.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Техникум</dc:creator>
  <cp:lastModifiedBy>Техникум</cp:lastModifiedBy>
  <cp:revision>279</cp:revision>
  <dcterms:created xsi:type="dcterms:W3CDTF">2022-09-06T08:13:30Z</dcterms:created>
  <dcterms:modified xsi:type="dcterms:W3CDTF">2022-09-08T06:39:34Z</dcterms:modified>
</cp:coreProperties>
</file>