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67" r:id="rId9"/>
    <p:sldId id="275" r:id="rId10"/>
    <p:sldId id="274" r:id="rId11"/>
    <p:sldId id="268" r:id="rId12"/>
    <p:sldId id="272" r:id="rId13"/>
    <p:sldId id="277" r:id="rId14"/>
    <p:sldId id="276" r:id="rId15"/>
    <p:sldId id="273" r:id="rId16"/>
  </p:sldIdLst>
  <p:sldSz cx="9144000" cy="6858000" type="screen4x3"/>
  <p:notesSz cx="6881813" cy="96615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CE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1584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viewProps" Target="view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presProps" Target="presProps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10" Type="http://schemas.openxmlformats.org/officeDocument/2006/relationships/slide" Target="slides/slide9.xml" /><Relationship Id="rId19" Type="http://schemas.openxmlformats.org/officeDocument/2006/relationships/theme" Target="theme/theme1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18.10.2022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18.10.2022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18.10.2022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18.10.2022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2.emf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4.emf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 /><Relationship Id="rId1" Type="http://schemas.openxmlformats.org/officeDocument/2006/relationships/slideLayout" Target="../slideLayouts/slideLayout9.xml" 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 /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69790" y="5670307"/>
            <a:ext cx="6267830" cy="777473"/>
          </a:xfrm>
        </p:spPr>
        <p:txBody>
          <a:bodyPr>
            <a:normAutofit/>
          </a:bodyPr>
          <a:lstStyle/>
          <a:p>
            <a:pPr algn="r"/>
            <a:r>
              <a:rPr lang="ru-RU" sz="1400" dirty="0"/>
              <a:t>Выполнила: Воспитатель</a:t>
            </a:r>
          </a:p>
          <a:p>
            <a:pPr algn="r"/>
            <a:r>
              <a:rPr lang="ru-RU" sz="1400" dirty="0"/>
              <a:t>Щербинина Татьяна Витальевна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96160" y="1187693"/>
            <a:ext cx="7095784" cy="777473"/>
          </a:xfrm>
        </p:spPr>
        <p:txBody>
          <a:bodyPr/>
          <a:lstStyle/>
          <a:p>
            <a:pPr marL="182880" indent="0" algn="just">
              <a:buNone/>
            </a:pPr>
            <a:r>
              <a:rPr lang="ru-RU" sz="3200" dirty="0"/>
              <a:t>Тема: Деревья нашего </a:t>
            </a:r>
            <a:r>
              <a:rPr lang="ru-RU" sz="3200"/>
              <a:t>участка.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2076806" y="4892834"/>
            <a:ext cx="5544616" cy="584775"/>
          </a:xfrm>
          <a:prstGeom prst="rect">
            <a:avLst/>
          </a:prstGeom>
          <a:noFill/>
        </p:spPr>
        <p:txBody>
          <a:bodyPr wrap="square" rtlCol="0">
            <a:prstTxWarp prst="textArchDown">
              <a:avLst/>
            </a:prstTxWarp>
            <a:spAutoFit/>
          </a:bodyPr>
          <a:lstStyle/>
          <a:p>
            <a:pPr algn="ctr"/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Методический  проект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7882" y="1988840"/>
            <a:ext cx="4852341" cy="303929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8D6053A-DFD0-0E69-F573-78BE00DD4197}"/>
              </a:ext>
            </a:extLst>
          </p:cNvPr>
          <p:cNvSpPr txBox="1"/>
          <p:nvPr/>
        </p:nvSpPr>
        <p:spPr>
          <a:xfrm>
            <a:off x="2369790" y="145470"/>
            <a:ext cx="5486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/>
              <a:t>Муниципальное бюджетное дошкольное образовательное учреждение</a:t>
            </a:r>
          </a:p>
          <a:p>
            <a:pPr algn="ctr"/>
            <a:r>
              <a:rPr lang="ru-RU" sz="1000" dirty="0"/>
              <a:t> детский сад «Радуга»</a:t>
            </a:r>
          </a:p>
        </p:txBody>
      </p:sp>
    </p:spTree>
    <p:extLst>
      <p:ext uri="{BB962C8B-B14F-4D97-AF65-F5344CB8AC3E}">
        <p14:creationId xmlns:p14="http://schemas.microsoft.com/office/powerpoint/2010/main" val="223832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404664"/>
            <a:ext cx="6512511" cy="1143000"/>
          </a:xfrm>
        </p:spPr>
        <p:txBody>
          <a:bodyPr/>
          <a:lstStyle/>
          <a:p>
            <a:pPr algn="ctr"/>
            <a:r>
              <a:rPr lang="ru-RU" dirty="0"/>
              <a:t>Паспорт проекта: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1556792"/>
            <a:ext cx="7776864" cy="4824536"/>
          </a:xfrm>
        </p:spPr>
        <p:txBody>
          <a:bodyPr>
            <a:normAutofit/>
          </a:bodyPr>
          <a:lstStyle/>
          <a:p>
            <a:r>
              <a:rPr lang="ru-RU" sz="2400" dirty="0"/>
              <a:t>Тип проекта: проектно - исследовательский.</a:t>
            </a:r>
          </a:p>
          <a:p>
            <a:r>
              <a:rPr lang="ru-RU" sz="2400" dirty="0"/>
              <a:t>Характер проекта: творческо – исследовательский, информационно- практико-ориентированный.</a:t>
            </a:r>
          </a:p>
          <a:p>
            <a:r>
              <a:rPr lang="ru-RU" sz="2400" dirty="0"/>
              <a:t>По характеру контактов:  дети, воспитатели, родители.</a:t>
            </a:r>
          </a:p>
          <a:p>
            <a:r>
              <a:rPr lang="ru-RU" sz="2400" dirty="0"/>
              <a:t>По количеству участников:  групповой.</a:t>
            </a:r>
          </a:p>
          <a:p>
            <a:r>
              <a:rPr lang="ru-RU" sz="2400" dirty="0"/>
              <a:t>Возраст детей: 5-6 лет.</a:t>
            </a:r>
          </a:p>
          <a:p>
            <a:pPr marL="45720" indent="0">
              <a:buNone/>
            </a:pPr>
            <a:endParaRPr lang="ru-RU" sz="2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444858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60648"/>
            <a:ext cx="6512511" cy="1143000"/>
          </a:xfrm>
        </p:spPr>
        <p:txBody>
          <a:bodyPr/>
          <a:lstStyle/>
          <a:p>
            <a:pPr algn="ctr"/>
            <a:r>
              <a:rPr lang="ru-RU" dirty="0"/>
              <a:t>Цель: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371600" y="1124744"/>
            <a:ext cx="6400800" cy="1296144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Calibri"/>
                <a:ea typeface="Calibri"/>
                <a:cs typeface="Times New Roman"/>
              </a:rPr>
              <a:t>Формирование представления о разнообразии деревьев через организацию различных видов деятельности детей.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555776" y="2276872"/>
            <a:ext cx="37444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Задачи: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1560" y="2996952"/>
            <a:ext cx="792088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2400" dirty="0"/>
              <a:t>Формировать у детей представление  о деревьях (береза);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400" dirty="0"/>
              <a:t>Развивать у детей интерес, желание получать новые знания, умения, навыки.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400" dirty="0"/>
              <a:t>Воспитывать эмоциональное отношение к деревьям, общение с ними на равных; 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400" dirty="0"/>
              <a:t>Воспитывать интерес к деревьям, желание оберегать их, охранять.</a:t>
            </a:r>
          </a:p>
          <a:p>
            <a:pPr marL="285750" indent="-285750">
              <a:buFont typeface="Arial" pitchFamily="34" charset="0"/>
              <a:buChar char="•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336736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80920" cy="936104"/>
          </a:xfrm>
        </p:spPr>
        <p:txBody>
          <a:bodyPr/>
          <a:lstStyle/>
          <a:p>
            <a:pPr algn="ctr"/>
            <a:r>
              <a:rPr lang="ru-RU" dirty="0"/>
              <a:t>Подготовительный этап.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124744"/>
            <a:ext cx="8568952" cy="3816424"/>
          </a:xfrm>
        </p:spPr>
        <p:txBody>
          <a:bodyPr>
            <a:normAutofit/>
          </a:bodyPr>
          <a:lstStyle/>
          <a:p>
            <a:pPr marL="45720" indent="0">
              <a:buFontTx/>
              <a:buChar char="-"/>
            </a:pPr>
            <a:r>
              <a:rPr lang="ru-RU" dirty="0"/>
              <a:t>Чтение стихотворений, художественной литературы</a:t>
            </a:r>
          </a:p>
          <a:p>
            <a:pPr marL="45720" indent="0">
              <a:buFontTx/>
              <a:buChar char="-"/>
            </a:pPr>
            <a:r>
              <a:rPr lang="ru-RU" dirty="0"/>
              <a:t> Прослушивание музыкальных произведений</a:t>
            </a:r>
          </a:p>
          <a:p>
            <a:pPr marL="45720" indent="0">
              <a:buFontTx/>
              <a:buChar char="-"/>
            </a:pPr>
            <a:r>
              <a:rPr lang="ru-RU" dirty="0"/>
              <a:t> Игровая деятельность</a:t>
            </a:r>
          </a:p>
          <a:p>
            <a:pPr marL="45720" indent="0">
              <a:buFontTx/>
              <a:buChar char="-"/>
            </a:pPr>
            <a:r>
              <a:rPr lang="ru-RU" dirty="0"/>
              <a:t> Консультация для родителей по теме «Мини-музей дерева» </a:t>
            </a:r>
          </a:p>
          <a:p>
            <a:pPr marL="45720" indent="0">
              <a:buNone/>
            </a:pPr>
            <a:r>
              <a:rPr lang="ru-RU" sz="3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Цель:</a:t>
            </a:r>
            <a:r>
              <a:rPr lang="ru-RU" dirty="0"/>
              <a:t> уточнить представления детей о березе, их отношение к дереву.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9108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2639" y="188641"/>
            <a:ext cx="7981769" cy="792088"/>
          </a:xfrm>
        </p:spPr>
        <p:txBody>
          <a:bodyPr/>
          <a:lstStyle/>
          <a:p>
            <a:pPr marL="228600" lvl="0" indent="-182880" algn="ctr">
              <a:spcBef>
                <a:spcPct val="20000"/>
              </a:spcBef>
              <a:spcAft>
                <a:spcPts val="300"/>
              </a:spcAft>
            </a:pPr>
            <a:r>
              <a:rPr lang="ru-RU" dirty="0"/>
              <a:t>Основной  этап.</a:t>
            </a:r>
            <a:br>
              <a:rPr lang="ru-RU" dirty="0"/>
            </a:br>
            <a:br>
              <a:rPr lang="ru-RU" sz="2200" b="0" dirty="0">
                <a:solidFill>
                  <a:prstClr val="black">
                    <a:lumMod val="75000"/>
                    <a:lumOff val="25000"/>
                  </a:prstClr>
                </a:solidFill>
                <a:effectLst/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980728"/>
            <a:ext cx="8640960" cy="5400600"/>
          </a:xfrm>
        </p:spPr>
        <p:txBody>
          <a:bodyPr>
            <a:normAutofit fontScale="77500" lnSpcReduction="20000"/>
          </a:bodyPr>
          <a:lstStyle/>
          <a:p>
            <a:pPr marL="45720" indent="0" algn="just">
              <a:buNone/>
            </a:pPr>
            <a:r>
              <a:rPr lang="ru-RU" dirty="0"/>
              <a:t>      Комплексно-тематическое планирование по теме проекта; включение в совместную деятельность воспитателя и ребенка, родителей разных образовательных областей для реализации поставленных целей и задач по теме проекта.</a:t>
            </a:r>
          </a:p>
          <a:p>
            <a:pPr marL="45720" indent="0" algn="just">
              <a:buNone/>
            </a:pPr>
            <a:r>
              <a:rPr lang="ru-RU" dirty="0"/>
              <a:t>-Консультации: «В лес вместе с ребенком», «В союзе с природой».</a:t>
            </a:r>
          </a:p>
          <a:p>
            <a:pPr marL="45720" indent="0" algn="just">
              <a:buNone/>
            </a:pPr>
            <a:r>
              <a:rPr lang="ru-RU" dirty="0"/>
              <a:t>-Привлечение к организации мини-музея  «Изделия из дерева».</a:t>
            </a:r>
          </a:p>
          <a:p>
            <a:pPr marL="45720" indent="0" algn="ctr">
              <a:buNone/>
            </a:pPr>
            <a:r>
              <a:rPr lang="ru-RU" sz="4400" b="1" dirty="0"/>
              <a:t>Заключительный этап.</a:t>
            </a:r>
          </a:p>
          <a:p>
            <a:pPr marL="45720" indent="0" algn="ctr">
              <a:buNone/>
            </a:pPr>
            <a:r>
              <a:rPr lang="ru-RU" sz="2400" dirty="0"/>
              <a:t>Итогом проекта стало обобщение результатов нашей работы.</a:t>
            </a:r>
          </a:p>
          <a:p>
            <a:pPr marL="45720" indent="0">
              <a:buNone/>
            </a:pPr>
            <a:r>
              <a:rPr lang="ru-RU" sz="2400" dirty="0"/>
              <a:t>- Праздник «</a:t>
            </a:r>
            <a:r>
              <a:rPr lang="ru-RU" sz="2400" dirty="0" err="1"/>
              <a:t>Эколашка</a:t>
            </a:r>
            <a:r>
              <a:rPr lang="ru-RU" sz="2400" dirty="0"/>
              <a:t> - дошколенок»</a:t>
            </a:r>
          </a:p>
          <a:p>
            <a:pPr marL="45720" indent="0">
              <a:buFontTx/>
              <a:buChar char="-"/>
            </a:pPr>
            <a:r>
              <a:rPr lang="ru-RU" sz="2400" dirty="0"/>
              <a:t>Разработка методических рекомендаций по организации проектной деятельности на основе интеграции разных образовательных областей.</a:t>
            </a:r>
          </a:p>
          <a:p>
            <a:pPr marL="45720" indent="0" algn="ctr">
              <a:buNone/>
            </a:pPr>
            <a:r>
              <a:rPr lang="ru-RU" sz="4600" b="1" dirty="0"/>
              <a:t>Результат проекта</a:t>
            </a:r>
          </a:p>
          <a:p>
            <a:r>
              <a:rPr lang="ru-RU" sz="2400" dirty="0"/>
              <a:t>Проект позволил детям расширить знания о природе родного края, о пользе деревьев. </a:t>
            </a:r>
          </a:p>
          <a:p>
            <a:r>
              <a:rPr lang="ru-RU" sz="2400" dirty="0"/>
              <a:t>Дети получили ответы на интересующие вопросы.</a:t>
            </a:r>
          </a:p>
          <a:p>
            <a:r>
              <a:rPr lang="ru-RU" sz="2400" dirty="0"/>
              <a:t>В группе появился мини-музей дерева, в центре которого деревце, оживленное руками детей. </a:t>
            </a:r>
          </a:p>
          <a:p>
            <a:pPr marL="45720" indent="0" algn="ctr">
              <a:buNone/>
            </a:pPr>
            <a:endParaRPr lang="ru-RU" sz="2400" b="1" dirty="0"/>
          </a:p>
          <a:p>
            <a:pPr marL="45720" indent="0" algn="ctr">
              <a:buNone/>
            </a:pPr>
            <a:endParaRPr lang="ru-RU" sz="2400" dirty="0"/>
          </a:p>
          <a:p>
            <a:pPr marL="45720" indent="0" algn="just">
              <a:buNone/>
            </a:pP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367124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0"/>
            <a:ext cx="6512511" cy="1143000"/>
          </a:xfrm>
        </p:spPr>
        <p:txBody>
          <a:bodyPr/>
          <a:lstStyle/>
          <a:p>
            <a:pPr algn="ctr"/>
            <a:r>
              <a:rPr lang="ru-RU" dirty="0"/>
              <a:t>Дидактические игры: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404664"/>
            <a:ext cx="3960440" cy="4104456"/>
          </a:xfrm>
        </p:spPr>
        <p:txBody>
          <a:bodyPr>
            <a:normAutofit lnSpcReduction="10000"/>
          </a:bodyPr>
          <a:lstStyle/>
          <a:p>
            <a:r>
              <a:rPr lang="ru-RU" dirty="0"/>
              <a:t>«Назови дерево», </a:t>
            </a:r>
          </a:p>
          <a:p>
            <a:r>
              <a:rPr lang="ru-RU" dirty="0"/>
              <a:t>«Парные картинки»,</a:t>
            </a:r>
          </a:p>
          <a:p>
            <a:r>
              <a:rPr lang="ru-RU" dirty="0"/>
              <a:t> «Какого дерева не стало»,</a:t>
            </a:r>
          </a:p>
          <a:p>
            <a:r>
              <a:rPr lang="ru-RU" dirty="0"/>
              <a:t>«Беседа с деревьями»,</a:t>
            </a:r>
          </a:p>
          <a:p>
            <a:r>
              <a:rPr lang="ru-RU" dirty="0"/>
              <a:t>«Найди дерево по описанию»,</a:t>
            </a:r>
          </a:p>
          <a:p>
            <a:r>
              <a:rPr lang="ru-RU" dirty="0"/>
              <a:t>«Загадайте, я отгадаю»,</a:t>
            </a:r>
          </a:p>
          <a:p>
            <a:r>
              <a:rPr lang="ru-RU" dirty="0"/>
              <a:t>«Какой лист?»,</a:t>
            </a:r>
          </a:p>
          <a:p>
            <a:r>
              <a:rPr lang="ru-RU" dirty="0"/>
              <a:t>«Узнаю деревце»,</a:t>
            </a:r>
          </a:p>
          <a:p>
            <a:r>
              <a:rPr lang="ru-RU" dirty="0"/>
              <a:t>«С какого дерева лист?»</a:t>
            </a:r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9958" y="760257"/>
            <a:ext cx="3400252" cy="2549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69" t="7807" r="4063"/>
          <a:stretch/>
        </p:blipFill>
        <p:spPr bwMode="auto">
          <a:xfrm>
            <a:off x="3635896" y="3284984"/>
            <a:ext cx="5184576" cy="3573016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221088"/>
            <a:ext cx="3821680" cy="2869506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6560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60648"/>
            <a:ext cx="6512511" cy="1143000"/>
          </a:xfrm>
        </p:spPr>
        <p:txBody>
          <a:bodyPr/>
          <a:lstStyle/>
          <a:p>
            <a:pPr algn="ctr"/>
            <a:r>
              <a:rPr lang="ru-RU" dirty="0"/>
              <a:t>Подвижные игры: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124744"/>
            <a:ext cx="3587404" cy="1728192"/>
          </a:xfrm>
        </p:spPr>
        <p:txBody>
          <a:bodyPr/>
          <a:lstStyle/>
          <a:p>
            <a:r>
              <a:rPr lang="ru-RU" dirty="0"/>
              <a:t>«Лесорубы»</a:t>
            </a:r>
          </a:p>
          <a:p>
            <a:r>
              <a:rPr lang="ru-RU" dirty="0"/>
              <a:t>«Козы, кыш от березы!»</a:t>
            </a:r>
          </a:p>
          <a:p>
            <a:r>
              <a:rPr lang="ru-RU" dirty="0"/>
              <a:t>«Беги к дереву»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445"/>
          <a:stretch/>
        </p:blipFill>
        <p:spPr bwMode="auto">
          <a:xfrm>
            <a:off x="3766916" y="1556792"/>
            <a:ext cx="5060470" cy="5069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2663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712968" cy="1431032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Конструирование: «Это русская береза, это родина моя».</a:t>
            </a:r>
          </a:p>
        </p:txBody>
      </p:sp>
      <p:pic>
        <p:nvPicPr>
          <p:cNvPr id="5123" name="Picture 3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619672" y="2186212"/>
            <a:ext cx="5832648" cy="35470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35950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88575" cy="1143000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/>
              <a:t>Аппликация: «Берёзка»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340768"/>
            <a:ext cx="3744416" cy="504055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2832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496944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Лепка: «Волшебные деревья»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00808"/>
            <a:ext cx="7992888" cy="47525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00485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856"/>
            <a:ext cx="8568952" cy="1600944"/>
          </a:xfrm>
        </p:spPr>
        <p:txBody>
          <a:bodyPr/>
          <a:lstStyle/>
          <a:p>
            <a:pPr algn="ctr"/>
            <a:r>
              <a:rPr lang="ru-RU" dirty="0"/>
              <a:t>Рисование «Дерево, с которым я подружился»</a:t>
            </a: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907704" y="1860151"/>
            <a:ext cx="5976664" cy="4355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1044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исунок 1"/>
          <p:cNvSpPr>
            <a:spLocks noGrp="1"/>
          </p:cNvSpPr>
          <p:nvPr>
            <p:ph type="pic" idx="1"/>
          </p:nvPr>
        </p:nvSpPr>
        <p:spPr/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00211" y="5301208"/>
            <a:ext cx="6383538" cy="1143000"/>
          </a:xfrm>
        </p:spPr>
        <p:txBody>
          <a:bodyPr/>
          <a:lstStyle/>
          <a:p>
            <a:r>
              <a:rPr lang="ru-RU" dirty="0"/>
              <a:t>Мини-музей дерева.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280920" cy="48409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055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661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2042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8640"/>
            <a:ext cx="8088738" cy="6264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5536" y="836712"/>
            <a:ext cx="4848619" cy="14773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7200" b="1" dirty="0">
                <a:ln w="11430">
                  <a:solidFill>
                    <a:srgbClr val="FFFF00"/>
                  </a:solidFill>
                </a:ln>
                <a:solidFill>
                  <a:srgbClr val="08CE29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СПАСИБО</a:t>
            </a:r>
          </a:p>
          <a:p>
            <a:pPr algn="ctr"/>
            <a:r>
              <a:rPr lang="ru-RU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979712" y="2636912"/>
            <a:ext cx="5208659" cy="14773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7200" b="1" dirty="0">
                <a:ln w="11430">
                  <a:solidFill>
                    <a:srgbClr val="FFFF00"/>
                  </a:solidFill>
                </a:ln>
                <a:solidFill>
                  <a:srgbClr val="08CE29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ЗА</a:t>
            </a:r>
          </a:p>
          <a:p>
            <a:pPr algn="ctr"/>
            <a:r>
              <a:rPr lang="ru-RU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419872" y="5157192"/>
            <a:ext cx="5208659" cy="14773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7200" b="1" dirty="0">
                <a:ln w="11430">
                  <a:solidFill>
                    <a:srgbClr val="FFFF00"/>
                  </a:solidFill>
                </a:ln>
                <a:solidFill>
                  <a:srgbClr val="08CE29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ВНИМАНИЕ</a:t>
            </a:r>
          </a:p>
          <a:p>
            <a:pPr algn="ctr"/>
            <a:r>
              <a:rPr lang="ru-RU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38806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565</TotalTime>
  <Words>418</Words>
  <Application>Microsoft Office PowerPoint</Application>
  <PresentationFormat>Экран (4:3)</PresentationFormat>
  <Paragraphs>63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Воздушный поток</vt:lpstr>
      <vt:lpstr>Тема: Деревья нашего участка.</vt:lpstr>
      <vt:lpstr>Паспорт проекта:</vt:lpstr>
      <vt:lpstr>Цель:</vt:lpstr>
      <vt:lpstr>Подготовительный этап.</vt:lpstr>
      <vt:lpstr>Основной  этап.  </vt:lpstr>
      <vt:lpstr>Дидактические игры:</vt:lpstr>
      <vt:lpstr>Подвижные игры:</vt:lpstr>
      <vt:lpstr>Конструирование: «Это русская береза, это родина моя».</vt:lpstr>
      <vt:lpstr>Аппликация: «Берёзка»</vt:lpstr>
      <vt:lpstr>Лепка: «Волшебные деревья»</vt:lpstr>
      <vt:lpstr>Рисование «Дерево, с которым я подружился»</vt:lpstr>
      <vt:lpstr>Мини-музей дерева.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Деревья нашего участка</dc:title>
  <dc:creator>User</dc:creator>
  <cp:lastModifiedBy>tatanaserbinina573@gmail.com</cp:lastModifiedBy>
  <cp:revision>59</cp:revision>
  <cp:lastPrinted>2017-05-13T19:32:56Z</cp:lastPrinted>
  <dcterms:created xsi:type="dcterms:W3CDTF">2014-04-03T17:42:40Z</dcterms:created>
  <dcterms:modified xsi:type="dcterms:W3CDTF">2022-10-18T16:35:29Z</dcterms:modified>
</cp:coreProperties>
</file>