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3" r:id="rId4"/>
    <p:sldId id="270" r:id="rId5"/>
    <p:sldId id="261" r:id="rId6"/>
    <p:sldId id="258" r:id="rId7"/>
    <p:sldId id="260" r:id="rId8"/>
    <p:sldId id="259" r:id="rId9"/>
    <p:sldId id="262" r:id="rId10"/>
    <p:sldId id="266" r:id="rId11"/>
    <p:sldId id="265" r:id="rId12"/>
    <p:sldId id="268" r:id="rId13"/>
    <p:sldId id="267" r:id="rId14"/>
    <p:sldId id="269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422C16"/>
    <a:srgbClr val="0C788E"/>
    <a:srgbClr val="025198"/>
    <a:srgbClr val="1C1C1C"/>
    <a:srgbClr val="3366FF"/>
    <a:srgbClr val="FFE69F"/>
    <a:srgbClr val="221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11" autoAdjust="0"/>
    <p:restoredTop sz="87977" autoAdjust="0"/>
  </p:normalViewPr>
  <p:slideViewPr>
    <p:cSldViewPr>
      <p:cViewPr varScale="1">
        <p:scale>
          <a:sx n="65" d="100"/>
          <a:sy n="65" d="100"/>
        </p:scale>
        <p:origin x="127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68828D-6692-4BE3-B195-E1E459C15934}" type="datetimeFigureOut">
              <a:rPr lang="ru-RU" smtClean="0"/>
              <a:t>16.11.2023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BA2137-D219-44CC-846E-1488D00BB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343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2137-D219-44CC-846E-1488D00BB42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266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B30C6B-89C7-4A65-9506-CCF1BE2F075D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89071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8FC21B-32B5-4D1A-9F58-FC8ABBF74720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4164785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27E27F-E60B-41AA-8A9C-CB73338002E1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241633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F91F0-B7E8-4EE5-8E1F-F247EE9F6314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15754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EF708-BE1F-411C-9044-9289A8C1F041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40130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F9E604-2EDB-4A24-994C-567458B0D04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97480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396580-4249-443D-B2A5-68DD6B9AC93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376290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547452-78F6-441E-9E3E-1F849C766716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325425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DB4747-AE09-4EC6-9CDD-43938444352B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04858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804780-2951-48DB-B532-9D0ED6127F4D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21209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3708F9-4DAE-40CB-8491-B5F61F88356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86210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96F820D-BB11-41B1-A236-6AA35E686ACA}" type="slidenum">
              <a:rPr lang="es-ES" altLang="ru-RU"/>
              <a:pPr/>
              <a:t>‹#›</a:t>
            </a:fld>
            <a:endParaRPr lang="es-E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0"/>
          <p:cNvSpPr>
            <a:spLocks noGrp="1" noChangeArrowheads="1"/>
          </p:cNvSpPr>
          <p:nvPr>
            <p:ph type="ctrTitle"/>
          </p:nvPr>
        </p:nvSpPr>
        <p:spPr>
          <a:xfrm>
            <a:off x="1547813" y="1700212"/>
            <a:ext cx="6696595" cy="1656780"/>
          </a:xfrm>
        </p:spPr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dirty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 </a:t>
            </a:r>
            <a:r>
              <a:rPr lang="ru-RU" altLang="ru-RU" sz="3200" b="1" dirty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«Профессии».</a:t>
            </a:r>
            <a:b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(для воспитанников подготовительной  группы)</a:t>
            </a:r>
            <a:b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</a:br>
            <a: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 smtClean="0">
                <a:solidFill>
                  <a:srgbClr val="0251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altLang="ru-RU" sz="3200" b="1" dirty="0" smtClean="0">
              <a:solidFill>
                <a:srgbClr val="02519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" name="Rectangle 110"/>
          <p:cNvSpPr>
            <a:spLocks noGrp="1" noChangeArrowheads="1"/>
          </p:cNvSpPr>
          <p:nvPr>
            <p:ph type="subTitle" idx="1"/>
          </p:nvPr>
        </p:nvSpPr>
        <p:spPr>
          <a:xfrm>
            <a:off x="5892458" y="5318018"/>
            <a:ext cx="2952329" cy="752350"/>
          </a:xfrm>
        </p:spPr>
        <p:txBody>
          <a:bodyPr/>
          <a:lstStyle/>
          <a:p>
            <a:pPr eaLnBrk="1" hangingPunct="1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 воспитатель: </a:t>
            </a:r>
            <a:endParaRPr lang="ru-RU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Фурина И.В</a:t>
            </a:r>
            <a:endParaRPr lang="ru-RU" alt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332656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№15 «Ручеек»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51920" y="6309320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2023г.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42" b="98828" l="395" r="100000">
                        <a14:foregroundMark x1="10149" y1="96615" x2="7118" y2="10547"/>
                        <a14:foregroundMark x1="5492" y1="79427" x2="5975" y2="46875"/>
                        <a14:foregroundMark x1="12917" y1="80339" x2="13884" y2="54036"/>
                        <a14:foregroundMark x1="7733" y1="83724" x2="3559" y2="81250"/>
                        <a14:foregroundMark x1="3207" y1="72656" x2="4657" y2="52604"/>
                        <a14:foregroundMark x1="25791" y1="95182" x2="23550" y2="6771"/>
                        <a14:foregroundMark x1="26757" y1="68359" x2="29042" y2="76953"/>
                        <a14:foregroundMark x1="28076" y1="37370" x2="29350" y2="45443"/>
                        <a14:foregroundMark x1="35984" y1="13021" x2="38049" y2="89453"/>
                        <a14:foregroundMark x1="35018" y1="88932" x2="42267" y2="95182"/>
                        <a14:foregroundMark x1="31634" y1="64063" x2="34183" y2="76563"/>
                        <a14:foregroundMark x1="43234" y1="73177" x2="43234" y2="60807"/>
                        <a14:foregroundMark x1="47408" y1="16797" x2="56942" y2="95182"/>
                        <a14:foregroundMark x1="93893" y1="11458" x2="94859" y2="93229"/>
                        <a14:foregroundMark x1="86292" y1="54036" x2="91784" y2="67448"/>
                        <a14:foregroundMark x1="86599" y1="75521" x2="90334" y2="731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39" y="4211746"/>
            <a:ext cx="5508104" cy="18586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88491"/>
            <a:ext cx="1743607" cy="17253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84819" y="1340768"/>
            <a:ext cx="4486275" cy="24765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меня не мало дел,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кто-то заболел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я вылечу друзья!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Отгадайте кто же я?</a:t>
            </a:r>
          </a:p>
          <a:p>
            <a:pPr marL="0" indent="0" eaLnBrk="1" hangingPunct="1">
              <a:buFontTx/>
              <a:buNone/>
            </a:pPr>
            <a:endParaRPr lang="ru-RU" altLang="ru-RU" dirty="0" smtClean="0"/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001" y="404664"/>
            <a:ext cx="3342887" cy="4293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4437112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51920" y="620688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ДОКТОР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ъект 2"/>
          <p:cNvSpPr>
            <a:spLocks noGrp="1"/>
          </p:cNvSpPr>
          <p:nvPr>
            <p:ph idx="1"/>
          </p:nvPr>
        </p:nvSpPr>
        <p:spPr>
          <a:xfrm>
            <a:off x="3203848" y="1484784"/>
            <a:ext cx="5699125" cy="254952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вдруг пожар случится,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быстрее всех примчится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машине ярко-красной,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залить огонь опасный?</a:t>
            </a:r>
          </a:p>
          <a:p>
            <a:pPr marL="0" indent="0">
              <a:buFontTx/>
              <a:buNone/>
            </a:pPr>
            <a:endParaRPr lang="ru-RU" altLang="ru-RU" dirty="0" smtClean="0"/>
          </a:p>
        </p:txBody>
      </p:sp>
      <p:pic>
        <p:nvPicPr>
          <p:cNvPr id="9219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7" b="99542" l="16107" r="801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25" r="17188"/>
          <a:stretch/>
        </p:blipFill>
        <p:spPr bwMode="auto">
          <a:xfrm flipH="1">
            <a:off x="539552" y="260648"/>
            <a:ext cx="3096344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4432455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5896" y="620688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ПОЖАРНЫЙ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1"/>
          </p:nvPr>
        </p:nvSpPr>
        <p:spPr>
          <a:xfrm>
            <a:off x="3923928" y="1124744"/>
            <a:ext cx="5340241" cy="367240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 у меня - герой!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Ходит в форме, с кобурой!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Посреди ночного мрака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Где-то кража или драка?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Сразу по "02" звоните,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Папу моего зовите!</a:t>
            </a:r>
          </a:p>
        </p:txBody>
      </p:sp>
      <p:pic>
        <p:nvPicPr>
          <p:cNvPr id="14339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82" b="93444" l="9951" r="93695">
                        <a14:foregroundMark x1="42069" y1="38310" x2="50345" y2="46998"/>
                        <a14:foregroundMark x1="38424" y1="52054" x2="43645" y2="51738"/>
                        <a14:foregroundMark x1="55961" y1="52054" x2="63941" y2="52844"/>
                        <a14:foregroundMark x1="24138" y1="25434" x2="22956" y2="19510"/>
                        <a14:foregroundMark x1="84926" y1="32701" x2="82956" y2="18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830" y="836713"/>
            <a:ext cx="314674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856" y="4787207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47667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МИЛИЦИОНЕР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ъект 2"/>
          <p:cNvSpPr>
            <a:spLocks noGrp="1"/>
          </p:cNvSpPr>
          <p:nvPr>
            <p:ph idx="1"/>
          </p:nvPr>
        </p:nvSpPr>
        <p:spPr>
          <a:xfrm>
            <a:off x="4662047" y="1484784"/>
            <a:ext cx="4388202" cy="2123901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Отправляюсь я в полет, забираюсь в самолет.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лечу я над землей. Отгадай, кто я такой?</a:t>
            </a:r>
          </a:p>
          <a:p>
            <a:pPr marL="0" indent="0">
              <a:buFontTx/>
              <a:buNone/>
            </a:pPr>
            <a:endParaRPr lang="ru-RU" altLang="ru-RU" dirty="0" smtClean="0"/>
          </a:p>
        </p:txBody>
      </p:sp>
      <p:pic>
        <p:nvPicPr>
          <p:cNvPr id="7171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986" y="1196752"/>
            <a:ext cx="4293061" cy="3044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416" y="4725144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39952" y="603389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ЛЕТЧИК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63888" y="1555921"/>
            <a:ext cx="5223817" cy="2808312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Ножницы, шампунь, расческа – 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я делаю прически,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Стригу и взрослых и детей.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 меня скорей!</a:t>
            </a:r>
          </a:p>
          <a:p>
            <a:pPr marL="0" indent="0" eaLnBrk="1" hangingPunct="1">
              <a:buFontTx/>
              <a:buNone/>
            </a:pPr>
            <a:endParaRPr lang="ru-RU" altLang="ru-RU" dirty="0" smtClean="0"/>
          </a:p>
        </p:txBody>
      </p:sp>
      <p:pic>
        <p:nvPicPr>
          <p:cNvPr id="4099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3" y="764704"/>
            <a:ext cx="335219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663" y="4653136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67944" y="620688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ПАРИХМАХЕР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ъект 2"/>
          <p:cNvSpPr>
            <a:spLocks noGrp="1"/>
          </p:cNvSpPr>
          <p:nvPr>
            <p:ph idx="1"/>
          </p:nvPr>
        </p:nvSpPr>
        <p:spPr>
          <a:xfrm>
            <a:off x="4195584" y="1556792"/>
            <a:ext cx="4968875" cy="2692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день сажусь в кабину,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Завожу мотор машины,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Еду в дальние края.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Отгадали, кто же я?</a:t>
            </a:r>
          </a:p>
          <a:p>
            <a:pPr marL="0" indent="0">
              <a:buFontTx/>
              <a:buNone/>
            </a:pPr>
            <a:endParaRPr lang="ru-RU" altLang="ru-RU" dirty="0" smtClean="0"/>
          </a:p>
        </p:txBody>
      </p:sp>
      <p:pic>
        <p:nvPicPr>
          <p:cNvPr id="6147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692696"/>
            <a:ext cx="3641284" cy="37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4581128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80836" y="548680"/>
            <a:ext cx="4135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ШОФЁР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39952" y="1916832"/>
            <a:ext cx="4499173" cy="2547937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Ходит в белом колпаке,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поварешкою в руке.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готовит нам обед:</a:t>
            </a:r>
          </a:p>
          <a:p>
            <a:pPr marL="0" indent="0" eaLnBrk="1" hangingPunct="1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Кашу, щи и винегрет.</a:t>
            </a:r>
          </a:p>
          <a:p>
            <a:pPr marL="0" indent="0" eaLnBrk="1" hangingPunct="1">
              <a:buFontTx/>
              <a:buNone/>
            </a:pPr>
            <a:endParaRPr lang="ru-RU" altLang="ru-RU" dirty="0" smtClean="0"/>
          </a:p>
        </p:txBody>
      </p:sp>
      <p:pic>
        <p:nvPicPr>
          <p:cNvPr id="5123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560" y="448529"/>
            <a:ext cx="3091420" cy="4299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4653136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07325" y="620688"/>
            <a:ext cx="4647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ПОВАР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ъект 2"/>
          <p:cNvSpPr>
            <a:spLocks noGrp="1"/>
          </p:cNvSpPr>
          <p:nvPr>
            <p:ph idx="1"/>
          </p:nvPr>
        </p:nvSpPr>
        <p:spPr>
          <a:xfrm>
            <a:off x="3779912" y="2168830"/>
            <a:ext cx="5051425" cy="2260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квартирам и домам,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писем, телеграмм,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приносит адресатам.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зовут его, ребята?</a:t>
            </a:r>
          </a:p>
          <a:p>
            <a:pPr marL="0" indent="0">
              <a:buFontTx/>
              <a:buNone/>
            </a:pPr>
            <a:endParaRPr lang="ru-RU" altLang="ru-RU" dirty="0" smtClean="0"/>
          </a:p>
        </p:txBody>
      </p:sp>
      <p:pic>
        <p:nvPicPr>
          <p:cNvPr id="8195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8125" y1="78822" x2="40781" y2="78822"/>
                        <a14:foregroundMark x1="25313" y1="71805" x2="26406" y2="68797"/>
                        <a14:foregroundMark x1="63594" y1="33709" x2="54688" y2="31955"/>
                        <a14:foregroundMark x1="62500" y1="31454" x2="60781" y2="279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23" t="11940" r="7080" b="7462"/>
          <a:stretch/>
        </p:blipFill>
        <p:spPr bwMode="auto">
          <a:xfrm flipH="1">
            <a:off x="410245" y="908720"/>
            <a:ext cx="3384376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4581128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3928" y="724054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ПОЧТАЛЬОН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ъект 2"/>
          <p:cNvSpPr>
            <a:spLocks noGrp="1"/>
          </p:cNvSpPr>
          <p:nvPr>
            <p:ph idx="1"/>
          </p:nvPr>
        </p:nvSpPr>
        <p:spPr>
          <a:xfrm>
            <a:off x="3664476" y="1916832"/>
            <a:ext cx="5256213" cy="230505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Кирпичи кладет он в ряд,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 садик для ребят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шахтер и не водитель,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 нам выстроит…</a:t>
            </a:r>
          </a:p>
        </p:txBody>
      </p:sp>
      <p:pic>
        <p:nvPicPr>
          <p:cNvPr id="10243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17" b="98127" l="1939" r="97818">
                        <a14:foregroundMark x1="83152" y1="39337" x2="85091" y2="26657"/>
                        <a14:foregroundMark x1="39636" y1="15850" x2="50545" y2="15418"/>
                        <a14:foregroundMark x1="90182" y1="40922" x2="85697" y2="23055"/>
                        <a14:foregroundMark x1="76727" y1="37320" x2="81212" y2="280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668" y="715636"/>
            <a:ext cx="322380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493357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79912" y="715636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ъект 2"/>
          <p:cNvSpPr>
            <a:spLocks noGrp="1"/>
          </p:cNvSpPr>
          <p:nvPr>
            <p:ph idx="1"/>
          </p:nvPr>
        </p:nvSpPr>
        <p:spPr>
          <a:xfrm>
            <a:off x="3851921" y="1772268"/>
            <a:ext cx="4608512" cy="24050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плывет на корабле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неизведанной земле?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Весельчак он и добряк.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зовут его?</a:t>
            </a:r>
          </a:p>
        </p:txBody>
      </p:sp>
      <p:pic>
        <p:nvPicPr>
          <p:cNvPr id="11267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3" r="26396"/>
          <a:stretch/>
        </p:blipFill>
        <p:spPr bwMode="auto">
          <a:xfrm>
            <a:off x="207809" y="292838"/>
            <a:ext cx="3528392" cy="433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4598239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36201" y="692696"/>
            <a:ext cx="4580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МАРЯК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3923928" y="2248074"/>
            <a:ext cx="5093365" cy="24050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Стук летит из-под колес,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Мчится вдаль электровоз.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Поезд водит не таксист,</a:t>
            </a:r>
          </a:p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пилот, а...</a:t>
            </a:r>
          </a:p>
        </p:txBody>
      </p:sp>
      <p:pic>
        <p:nvPicPr>
          <p:cNvPr id="12291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727" b="89396" l="8941" r="91059">
                        <a14:foregroundMark x1="25180" y1="25524" x2="26413" y2="26880"/>
                        <a14:foregroundMark x1="33710" y1="23428" x2="45427" y2="18126"/>
                        <a14:foregroundMark x1="51490" y1="16893" x2="52724" y2="168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6" t="8485" r="8713" b="8223"/>
          <a:stretch/>
        </p:blipFill>
        <p:spPr bwMode="auto">
          <a:xfrm flipH="1">
            <a:off x="165361" y="908720"/>
            <a:ext cx="3988133" cy="38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696" y="4653136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5896" y="620688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МАШИНИСТ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3491880" y="1497567"/>
            <a:ext cx="5483225" cy="298132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нас в садике встречает, </a:t>
            </a:r>
            <a:b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домой нас провожает, </a:t>
            </a:r>
            <a:b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нами водит хоровод, </a:t>
            </a:r>
            <a:b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нами пляшет и поёт, </a:t>
            </a:r>
            <a:b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прогулку с нами ходит </a:t>
            </a:r>
            <a:b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занятия проводит?</a:t>
            </a:r>
          </a:p>
        </p:txBody>
      </p:sp>
      <p:pic>
        <p:nvPicPr>
          <p:cNvPr id="13315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47118" y="310424"/>
            <a:ext cx="3432794" cy="47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4581128"/>
            <a:ext cx="5511262" cy="18594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43808" y="548680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677215" y="479984"/>
            <a:ext cx="8229600" cy="1143000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909" y="4515750"/>
            <a:ext cx="2509837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015" y="1725655"/>
            <a:ext cx="3302000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62" y="2962523"/>
            <a:ext cx="27797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746" y="1282905"/>
            <a:ext cx="1566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1241425"/>
            <a:ext cx="2413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84691" y="3425460"/>
            <a:ext cx="4046223" cy="2427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65257">
            <a:off x="4747840" y="5094223"/>
            <a:ext cx="2844800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55889">
            <a:off x="1980598" y="794665"/>
            <a:ext cx="2301875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1277144"/>
            <a:ext cx="3563938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8" y="3060143"/>
            <a:ext cx="2339975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392" y="3617166"/>
            <a:ext cx="2509543" cy="28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3690" y="2908458"/>
            <a:ext cx="3294112" cy="1997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93" y="1090402"/>
            <a:ext cx="2832100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95460"/>
            <a:ext cx="3355975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55" y="2960266"/>
            <a:ext cx="27463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4951">
            <a:off x="5118745" y="1468123"/>
            <a:ext cx="3146425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25780">
            <a:off x="4815010" y="1960285"/>
            <a:ext cx="33020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46811">
            <a:off x="1366836" y="4940908"/>
            <a:ext cx="3061163" cy="13681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7418" y="3019794"/>
            <a:ext cx="3655882" cy="1850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18435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556293">
            <a:off x="653493" y="1656090"/>
            <a:ext cx="3154363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802" y="4101291"/>
            <a:ext cx="35274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394" y="4037805"/>
            <a:ext cx="3003550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399" y="3459804"/>
            <a:ext cx="30241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15798">
            <a:off x="1136771" y="3782216"/>
            <a:ext cx="2676525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214" y="1102572"/>
            <a:ext cx="2976583" cy="16438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1161" y="1125174"/>
            <a:ext cx="3363132" cy="25543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68313" y="1773238"/>
            <a:ext cx="8229600" cy="1143000"/>
          </a:xfrm>
        </p:spPr>
        <p:txBody>
          <a:bodyPr/>
          <a:lstStyle/>
          <a:p>
            <a:r>
              <a:rPr lang="ru-RU" altLang="ru-RU" sz="5400" b="1" i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noaction">
                  <a:snd r:embed="rId2" name="applause.wav"/>
                </a:hlinkClick>
              </a:rPr>
              <a:t>Спасибо за внимание!</a:t>
            </a:r>
            <a:endParaRPr lang="ru-RU" altLang="ru-RU" sz="54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3645024"/>
            <a:ext cx="7645532" cy="2579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3995</TotalTime>
  <Words>283</Words>
  <Application>Microsoft Office PowerPoint</Application>
  <PresentationFormat>Экран (4:3)</PresentationFormat>
  <Paragraphs>68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Palatino Linotype</vt:lpstr>
      <vt:lpstr>Times New Roman</vt:lpstr>
      <vt:lpstr>Diseño predeterminado</vt:lpstr>
      <vt:lpstr>   Интерактивная  игра «Профессии». (для воспитанников подготовительной  группы)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лишнее?</vt:lpstr>
      <vt:lpstr>Что лишнее?</vt:lpstr>
      <vt:lpstr>Что лишнее?</vt:lpstr>
      <vt:lpstr>Что лишнее?</vt:lpstr>
      <vt:lpstr>Спасибо за внимание!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Учетная запись Майкрософт</cp:lastModifiedBy>
  <cp:revision>608</cp:revision>
  <dcterms:created xsi:type="dcterms:W3CDTF">2010-05-23T14:28:12Z</dcterms:created>
  <dcterms:modified xsi:type="dcterms:W3CDTF">2023-11-16T11:37:26Z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4836054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