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90" autoAdjust="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ABAC0-C91B-4C2D-8105-F623176DBB89}" type="datetimeFigureOut">
              <a:rPr lang="ru-RU" smtClean="0"/>
              <a:pPr/>
              <a:t>08.01.2022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C7D36-8C88-4348-8FFE-8802BDCF08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howling-wolves-many_gkfjzse_.mp3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murchanie-i-ururukane-lisy.mp3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lyuboznayki_-z_uki-zhi_otnyh-krik-zayca.mp3" TargetMode="Externa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sound-ideas-large-boar-grunts-on-farm.mp3" TargetMode="Externa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dyhanie-medvedja.mp3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1b3200de35bdb84.mp3" TargetMode="Externa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ownloads\sound_5.mp3" TargetMode="Externa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1613662629_10-p-fon-dlya-prezentatsii-zimnii-les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68760" y="-315416"/>
            <a:ext cx="12745416" cy="91074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924944"/>
            <a:ext cx="7772400" cy="1470025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 Дикие животные зимой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howling-wolves-many_gkfjzse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050" name="Picture 2" descr="C:\Users\Пользователь\Desktop\img7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Пользователь\Desktop\lisa-lisica-ryzhaya-zima-sneg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murchanie-i-ururukane-lisy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KH034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lyuboznayki_-z_uki-zhi_otnyh-krik-zayc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1620921811_3-oir_mobi-p-kaban-zimoi-v-lesu-zhivotnie-krasivo-foto-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sound-ideas-large-boar-grunts-on-far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ользователь\Desktop\1620844986_7-oir_mobi-p-medved-zimoi-v-berloge-zhivotnie-krasivo-f-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dyhanie-medvedj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94978033_4698066_0c3209c2524623eceaa71cecdf83cdd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1b3200de35bdb8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ользователь\Desktop\1620928064_22-oir_mobi-p-los-zimoi-v-lesu-zhivotnie-krasivo-foto-2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sound_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3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</Words>
  <Application>Microsoft Office PowerPoint</Application>
  <PresentationFormat>Экран (4:3)</PresentationFormat>
  <Paragraphs>1</Paragraphs>
  <Slides>8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Дикие животные зимой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Дикие животные зимой</dc:title>
  <dc:creator>Пользователь</dc:creator>
  <cp:lastModifiedBy>Пользователь</cp:lastModifiedBy>
  <cp:revision>20</cp:revision>
  <dcterms:created xsi:type="dcterms:W3CDTF">2022-01-02T11:23:40Z</dcterms:created>
  <dcterms:modified xsi:type="dcterms:W3CDTF">2022-01-08T12:14:53Z</dcterms:modified>
</cp:coreProperties>
</file>