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488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93BD7AC-1DC5-4CEC-ACF8-FF6FD4D06B0B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9FEE660-F40A-475B-9713-6C76BF2A8E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Document1.doc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7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5856" y="1124744"/>
            <a:ext cx="5105400" cy="2868168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Тематическое планирование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«Загадочный космос»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МДОУ №4  г.Сочи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2996952"/>
            <a:ext cx="5114778" cy="110124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Выполнили: Гололобова С.С.</a:t>
            </a:r>
          </a:p>
          <a:p>
            <a:r>
              <a:rPr lang="ru-RU" sz="2400" dirty="0" err="1" smtClean="0"/>
              <a:t>Демерчян</a:t>
            </a:r>
            <a:r>
              <a:rPr lang="ru-RU" sz="2400" dirty="0" smtClean="0"/>
              <a:t> В.В.</a:t>
            </a:r>
            <a:endParaRPr lang="ru-RU" sz="2400" dirty="0"/>
          </a:p>
        </p:txBody>
      </p:sp>
      <p:pic>
        <p:nvPicPr>
          <p:cNvPr id="10242" name="Picture 2" descr="E:\КУРСЫ ИД\КОСМОС\krasivo_86_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077072"/>
            <a:ext cx="4680520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0" y="476672"/>
          <a:ext cx="8964488" cy="5966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Документ" r:id="rId4" imgW="9643805" imgH="6121400" progId="Word.Document.12">
                  <p:embed/>
                </p:oleObj>
              </mc:Choice>
              <mc:Fallback>
                <p:oleObj name="Документ" r:id="rId4" imgW="9643805" imgH="6121400" progId="Word.Document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76672"/>
                        <a:ext cx="8964488" cy="59660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980728"/>
            <a:ext cx="3093970" cy="4680520"/>
          </a:xfrm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/>
              <a:t/>
            </a:r>
            <a:br>
              <a:rPr lang="ru-RU" sz="2400" u="sng" dirty="0" smtClean="0"/>
            </a:br>
            <a:r>
              <a:rPr lang="ru-RU" sz="2400" u="sng" dirty="0" smtClean="0">
                <a:solidFill>
                  <a:srgbClr val="002060"/>
                </a:solidFill>
              </a:rPr>
              <a:t>Рассматривание </a:t>
            </a:r>
            <a:r>
              <a:rPr lang="ru-RU" sz="2400" dirty="0" smtClean="0">
                <a:solidFill>
                  <a:srgbClr val="002060"/>
                </a:solidFill>
              </a:rPr>
              <a:t>иллюстраций и открыток о космосе, репродукций картин А.Леонова «Вселенная», Б.Бакшеева «Голубая весна»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u="sng" dirty="0" smtClean="0">
                <a:solidFill>
                  <a:srgbClr val="002060"/>
                </a:solidFill>
              </a:rPr>
              <a:t>Рассматривание</a:t>
            </a:r>
            <a:r>
              <a:rPr lang="ru-RU" sz="2400" dirty="0" smtClean="0">
                <a:solidFill>
                  <a:srgbClr val="002060"/>
                </a:solidFill>
              </a:rPr>
              <a:t> </a:t>
            </a:r>
            <a:br>
              <a:rPr lang="ru-RU" sz="2400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глобуса.	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pic>
        <p:nvPicPr>
          <p:cNvPr id="2050" name="Picture 2" descr="E:\КПК 2017\День космонавтики\20171130_103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5184576" cy="5486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2172856"/>
          </a:xfrm>
        </p:spPr>
        <p:txBody>
          <a:bodyPr>
            <a:noAutofit/>
          </a:bodyPr>
          <a:lstStyle/>
          <a:p>
            <a:r>
              <a:rPr lang="ru-RU" sz="1800" b="0" u="sng" dirty="0" smtClean="0">
                <a:solidFill>
                  <a:schemeClr val="tx2"/>
                </a:solidFill>
              </a:rPr>
              <a:t>Ознакомление с окружающим:</a:t>
            </a:r>
            <a:r>
              <a:rPr lang="ru-RU" sz="1800" b="0" dirty="0" smtClean="0">
                <a:solidFill>
                  <a:schemeClr val="tx2"/>
                </a:solidFill>
              </a:rPr>
              <a:t/>
            </a:r>
            <a:br>
              <a:rPr lang="ru-RU" sz="1800" b="0" dirty="0" smtClean="0">
                <a:solidFill>
                  <a:schemeClr val="tx2"/>
                </a:solidFill>
              </a:rPr>
            </a:br>
            <a:r>
              <a:rPr lang="ru-RU" sz="1800" b="0" dirty="0" smtClean="0">
                <a:solidFill>
                  <a:schemeClr val="tx2"/>
                </a:solidFill>
              </a:rPr>
              <a:t> «Земля – живая планета!»</a:t>
            </a:r>
            <a:br>
              <a:rPr lang="ru-RU" sz="1800" b="0" dirty="0" smtClean="0">
                <a:solidFill>
                  <a:schemeClr val="tx2"/>
                </a:solidFill>
              </a:rPr>
            </a:br>
            <a:r>
              <a:rPr lang="ru-RU" sz="1800" b="0" dirty="0" smtClean="0">
                <a:solidFill>
                  <a:schemeClr val="tx2"/>
                </a:solidFill>
              </a:rPr>
              <a:t>«История космонавтики»</a:t>
            </a:r>
            <a:br>
              <a:rPr lang="ru-RU" sz="1800" b="0" dirty="0" smtClean="0">
                <a:solidFill>
                  <a:schemeClr val="tx2"/>
                </a:solidFill>
              </a:rPr>
            </a:br>
            <a:r>
              <a:rPr lang="ru-RU" sz="1800" b="0" u="sng" dirty="0" smtClean="0">
                <a:solidFill>
                  <a:schemeClr val="tx2"/>
                </a:solidFill>
              </a:rPr>
              <a:t>Цель</a:t>
            </a:r>
            <a:r>
              <a:rPr lang="ru-RU" sz="1800" b="0" dirty="0" smtClean="0">
                <a:solidFill>
                  <a:schemeClr val="tx2"/>
                </a:solidFill>
              </a:rPr>
              <a:t>: Содействовать усвоению знаний об изменениях в живой природе весной (прилёт птиц, появление первоцветов и насекомых); о взаимосвязях в природных явлениях; стимулировать развитие внимания, памяти и речи</a:t>
            </a:r>
            <a:endParaRPr lang="ru-RU" sz="1800" b="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187624" y="2636912"/>
            <a:ext cx="6264696" cy="3744416"/>
          </a:xfrm>
        </p:spPr>
        <p:txBody>
          <a:bodyPr>
            <a:normAutofit/>
          </a:bodyPr>
          <a:lstStyle/>
          <a:p>
            <a:endParaRPr lang="ru-RU" sz="2900" dirty="0"/>
          </a:p>
        </p:txBody>
      </p:sp>
      <p:pic>
        <p:nvPicPr>
          <p:cNvPr id="3074" name="Picture 2" descr="E:\КПК 2017\День космонавтики\20171108_0925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492896"/>
            <a:ext cx="6552728" cy="4011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u="sng" dirty="0" smtClean="0"/>
              <a:t>Лепка: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«космический корабль» (с применением бросового материала)</a:t>
            </a:r>
            <a:endParaRPr lang="ru-RU" sz="2400" dirty="0"/>
          </a:p>
        </p:txBody>
      </p:sp>
      <p:pic>
        <p:nvPicPr>
          <p:cNvPr id="4098" name="Picture 2" descr="E:\КПК 2017\День космонавтики\20171031_105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6912768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632848" cy="2676912"/>
          </a:xfrm>
        </p:spPr>
        <p:txBody>
          <a:bodyPr>
            <a:noAutofit/>
          </a:bodyPr>
          <a:lstStyle/>
          <a:p>
            <a:r>
              <a:rPr lang="ru-RU" sz="2400" u="sng" dirty="0" smtClean="0"/>
              <a:t>Подвижные игры: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 «Не опоздай на ракету»</a:t>
            </a:r>
            <a:br>
              <a:rPr lang="ru-RU" sz="2400" dirty="0" smtClean="0"/>
            </a:br>
            <a:r>
              <a:rPr lang="ru-RU" sz="2400" dirty="0" smtClean="0"/>
              <a:t> «Летает – не летает»</a:t>
            </a:r>
            <a:br>
              <a:rPr lang="ru-RU" sz="2400" dirty="0" smtClean="0"/>
            </a:br>
            <a:r>
              <a:rPr lang="ru-RU" sz="2400" dirty="0" smtClean="0"/>
              <a:t> «Школа космонавтов»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5122" name="Picture 2" descr="E:\КПК 2017\День космонавтики\20171130_113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780928"/>
            <a:ext cx="554461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КПК 2017\День космонавтики\20171130_1133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7416824" cy="6213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КПК 2017\День космонавтики\20171130_113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272808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КПК 2017\День космонавтики\IMG_20171130_114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6984776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Просмотр презентации</a:t>
            </a:r>
            <a:br>
              <a:rPr lang="ru-RU" sz="3200" dirty="0" smtClean="0"/>
            </a:br>
            <a:r>
              <a:rPr lang="ru-RU" sz="3200" u="sng" dirty="0" smtClean="0"/>
              <a:t>«Наша планета»</a:t>
            </a:r>
            <a:endParaRPr lang="ru-RU" sz="3200" dirty="0"/>
          </a:p>
        </p:txBody>
      </p:sp>
      <p:pic>
        <p:nvPicPr>
          <p:cNvPr id="9218" name="Picture 2" descr="E:\КПК 2017\День космонавтики\DSCN3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44824"/>
            <a:ext cx="6768752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При изучении материала по теме: «Загадочный космос» была использована презентация для интерактивной доски…</a:t>
            </a:r>
            <a:endParaRPr lang="ru-RU" sz="2000" dirty="0"/>
          </a:p>
        </p:txBody>
      </p:sp>
      <p:pic>
        <p:nvPicPr>
          <p:cNvPr id="11266" name="Picture 2" descr="E:\КУРСЫ ИД\КОСМОС\animaciya_3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2312793" cy="2304256"/>
          </a:xfrm>
          <a:prstGeom prst="rect">
            <a:avLst/>
          </a:prstGeom>
          <a:noFill/>
        </p:spPr>
      </p:pic>
      <p:pic>
        <p:nvPicPr>
          <p:cNvPr id="11267" name="Picture 3" descr="E:\КУРСЫ ИД\КОСМОС\animaciya_3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772816"/>
            <a:ext cx="2232248" cy="2376264"/>
          </a:xfrm>
          <a:prstGeom prst="rect">
            <a:avLst/>
          </a:prstGeom>
          <a:noFill/>
        </p:spPr>
      </p:pic>
      <p:pic>
        <p:nvPicPr>
          <p:cNvPr id="11268" name="Picture 4" descr="E:\КУРСЫ ИД\КОСМОС\animaciya_3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696916"/>
            <a:ext cx="2592288" cy="2452164"/>
          </a:xfrm>
          <a:prstGeom prst="rect">
            <a:avLst/>
          </a:prstGeom>
          <a:noFill/>
        </p:spPr>
      </p:pic>
      <p:pic>
        <p:nvPicPr>
          <p:cNvPr id="11269" name="Picture 5" descr="E:\КУРСЫ ИД\КОСМОС\animaciya_3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221088"/>
            <a:ext cx="2376264" cy="2376264"/>
          </a:xfrm>
          <a:prstGeom prst="rect">
            <a:avLst/>
          </a:prstGeom>
          <a:noFill/>
        </p:spPr>
      </p:pic>
      <p:pic>
        <p:nvPicPr>
          <p:cNvPr id="11270" name="Picture 6" descr="E:\КУРСЫ ИД\КОСМОС\animaciya_3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221088"/>
            <a:ext cx="2304256" cy="2376264"/>
          </a:xfrm>
          <a:prstGeom prst="rect">
            <a:avLst/>
          </a:prstGeom>
          <a:noFill/>
        </p:spPr>
      </p:pic>
      <p:pic>
        <p:nvPicPr>
          <p:cNvPr id="11271" name="Picture 7" descr="E:\КУРСЫ ИД\КОСМОС\krasivo_56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4221088"/>
            <a:ext cx="2664296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242048" cy="864096"/>
          </a:xfrm>
        </p:spPr>
        <p:txBody>
          <a:bodyPr>
            <a:noAutofit/>
          </a:bodyPr>
          <a:lstStyle/>
          <a:p>
            <a:r>
              <a:rPr lang="ru-RU" sz="3200" u="sng" dirty="0" smtClean="0"/>
              <a:t>Спортивное развлечение</a:t>
            </a:r>
            <a:r>
              <a:rPr lang="ru-RU" sz="3200" dirty="0" smtClean="0"/>
              <a:t> : «Космическое путешествие»</a:t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12290" name="Picture 2" descr="E:\КПК 2017\День космонавтики\IMG-20170222-WA001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3816424" cy="4896544"/>
          </a:xfrm>
          <a:prstGeom prst="rect">
            <a:avLst/>
          </a:prstGeom>
          <a:noFill/>
        </p:spPr>
      </p:pic>
      <p:pic>
        <p:nvPicPr>
          <p:cNvPr id="12291" name="Picture 3" descr="E:\КПК 2017\День космонавтики\IMG-20170222-WA0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84784"/>
            <a:ext cx="3744416" cy="4797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242048" cy="1368152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100" dirty="0" smtClean="0"/>
              <a:t>2 ПОЛОВИНА ДНЯ,ПРОГУЛКА</a:t>
            </a:r>
            <a:br>
              <a:rPr lang="ru-RU" sz="3100" dirty="0" smtClean="0"/>
            </a:br>
            <a:r>
              <a:rPr lang="ru-RU" sz="3100" dirty="0" smtClean="0"/>
              <a:t>ПОДВИЖНАЯ ИГРА«ВЫШЕ ЗЕМЛИ!»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13314" name="Picture 2" descr="E:\КПК 2017\День космонавтики\20170405_1607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3528392" cy="4176464"/>
          </a:xfrm>
          <a:prstGeom prst="rect">
            <a:avLst/>
          </a:prstGeom>
          <a:noFill/>
        </p:spPr>
      </p:pic>
      <p:pic>
        <p:nvPicPr>
          <p:cNvPr id="13315" name="Picture 3" descr="E:\КПК 2017\День космонавтики\20170412_121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844824"/>
            <a:ext cx="3744416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524784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Участие родителей в сборе материала для создания альбома «Космос» (иллюстрации, фото, открытки, стихотворения, загадки)</a:t>
            </a:r>
            <a:endParaRPr lang="ru-RU" sz="2400" dirty="0"/>
          </a:p>
        </p:txBody>
      </p:sp>
      <p:pic>
        <p:nvPicPr>
          <p:cNvPr id="14338" name="Picture 2" descr="E:\КПК 2017\День космонавтики\DSCN34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060848"/>
            <a:ext cx="6624736" cy="43471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04864"/>
            <a:ext cx="7242048" cy="11430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Спасибо за внимание</a:t>
            </a:r>
            <a:endParaRPr lang="ru-RU" sz="4400" dirty="0"/>
          </a:p>
        </p:txBody>
      </p:sp>
      <p:pic>
        <p:nvPicPr>
          <p:cNvPr id="15362" name="Picture 2" descr="E:\КУРСЫ ИД\КОСМОС\image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789040"/>
            <a:ext cx="4608512" cy="244827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100</TotalTime>
  <Words>63</Words>
  <Application>Microsoft Office PowerPoint</Application>
  <PresentationFormat>Экран (4:3)</PresentationFormat>
  <Paragraphs>13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Изящная</vt:lpstr>
      <vt:lpstr>Документ</vt:lpstr>
      <vt:lpstr>          Тематическое планирование «Загадочный космос»  МДОУ №4  г.Сочи   </vt:lpstr>
      <vt:lpstr>Презентация PowerPoint</vt:lpstr>
      <vt:lpstr>      Рассматривание иллюстраций и открыток о космосе, репродукций картин А.Леонова «Вселенная», Б.Бакшеева «Голубая весна» Рассматривание  глобуса. </vt:lpstr>
      <vt:lpstr>Ознакомление с окружающим:  «Земля – живая планета!» «История космонавтики» Цель: Содействовать усвоению знаний об изменениях в живой природе весной (прилёт птиц, появление первоцветов и насекомых); о взаимосвязях в природных явлениях; стимулировать развитие внимания, памяти и речи</vt:lpstr>
      <vt:lpstr>Лепка: «космический корабль» (с применением бросового материала)</vt:lpstr>
      <vt:lpstr>Подвижные игры:  «Не опоздай на ракету»  «Летает – не летает»  «Школа космонавтов» </vt:lpstr>
      <vt:lpstr>Презентация PowerPoint</vt:lpstr>
      <vt:lpstr>Презентация PowerPoint</vt:lpstr>
      <vt:lpstr>Презентация PowerPoint</vt:lpstr>
      <vt:lpstr>Просмотр презентации «Наша планета»</vt:lpstr>
      <vt:lpstr>При изучении материала по теме: «Загадочный космос» была использована презентация для интерактивной доски…</vt:lpstr>
      <vt:lpstr>Спортивное развлечение : «Космическое путешествие» </vt:lpstr>
      <vt:lpstr> 2 ПОЛОВИНА ДНЯ,ПРОГУЛКА ПОДВИЖНАЯ ИГРА«ВЫШЕ ЗЕМЛИ!» </vt:lpstr>
      <vt:lpstr>Участие родителей в сборе материала для создания альбома «Космос» (иллюстрации, фото, открытки, стихотворения, загадки)</vt:lpstr>
      <vt:lpstr>Спасибо за внимание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Тематическое планирование «Загадочный космос»</dc:title>
  <dc:creator>Даша</dc:creator>
  <cp:lastModifiedBy>user</cp:lastModifiedBy>
  <cp:revision>12</cp:revision>
  <dcterms:created xsi:type="dcterms:W3CDTF">2017-12-03T19:44:53Z</dcterms:created>
  <dcterms:modified xsi:type="dcterms:W3CDTF">2021-07-13T07:47:46Z</dcterms:modified>
</cp:coreProperties>
</file>