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9" r:id="rId3"/>
    <p:sldId id="264" r:id="rId4"/>
    <p:sldId id="260" r:id="rId5"/>
    <p:sldId id="268" r:id="rId6"/>
    <p:sldId id="258" r:id="rId7"/>
    <p:sldId id="261" r:id="rId8"/>
    <p:sldId id="262" r:id="rId9"/>
    <p:sldId id="265" r:id="rId10"/>
    <p:sldId id="266" r:id="rId11"/>
    <p:sldId id="263" r:id="rId12"/>
    <p:sldId id="271" r:id="rId13"/>
    <p:sldId id="269" r:id="rId14"/>
    <p:sldId id="270" r:id="rId15"/>
    <p:sldId id="267" r:id="rId16"/>
    <p:sldId id="272" r:id="rId17"/>
    <p:sldId id="273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24FCB7-6FFA-4322-855C-1938FCBF7122}" type="datetimeFigureOut">
              <a:rPr lang="ru-RU" smtClean="0"/>
              <a:t>03.02.2021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95EFF5-AC54-43F6-9D23-315C6E50A1C7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24FCB7-6FFA-4322-855C-1938FCBF7122}" type="datetimeFigureOut">
              <a:rPr lang="ru-RU" smtClean="0"/>
              <a:t>03.02.2021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95EFF5-AC54-43F6-9D23-315C6E50A1C7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24FCB7-6FFA-4322-855C-1938FCBF7122}" type="datetimeFigureOut">
              <a:rPr lang="ru-RU" smtClean="0"/>
              <a:t>03.02.2021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95EFF5-AC54-43F6-9D23-315C6E50A1C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24FCB7-6FFA-4322-855C-1938FCBF7122}" type="datetimeFigureOut">
              <a:rPr lang="ru-RU" smtClean="0"/>
              <a:t>03.02.2021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95EFF5-AC54-43F6-9D23-315C6E50A1C7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24FCB7-6FFA-4322-855C-1938FCBF7122}" type="datetimeFigureOut">
              <a:rPr lang="ru-RU" smtClean="0"/>
              <a:t>03.02.2021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95EFF5-AC54-43F6-9D23-315C6E50A1C7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24FCB7-6FFA-4322-855C-1938FCBF7122}" type="datetimeFigureOut">
              <a:rPr lang="ru-RU" smtClean="0"/>
              <a:t>03.02.2021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95EFF5-AC54-43F6-9D23-315C6E50A1C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24FCB7-6FFA-4322-855C-1938FCBF7122}" type="datetimeFigureOut">
              <a:rPr lang="ru-RU" smtClean="0"/>
              <a:t>03.02.2021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95EFF5-AC54-43F6-9D23-315C6E50A1C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24FCB7-6FFA-4322-855C-1938FCBF7122}" type="datetimeFigureOut">
              <a:rPr lang="ru-RU" smtClean="0"/>
              <a:t>03.02.2021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95EFF5-AC54-43F6-9D23-315C6E50A1C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24FCB7-6FFA-4322-855C-1938FCBF7122}" type="datetimeFigureOut">
              <a:rPr lang="ru-RU" smtClean="0"/>
              <a:t>03.02.2021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95EFF5-AC54-43F6-9D23-315C6E50A1C7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24FCB7-6FFA-4322-855C-1938FCBF7122}" type="datetimeFigureOut">
              <a:rPr lang="ru-RU" smtClean="0"/>
              <a:t>03.02.2021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95EFF5-AC54-43F6-9D23-315C6E50A1C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24FCB7-6FFA-4322-855C-1938FCBF7122}" type="datetimeFigureOut">
              <a:rPr lang="ru-RU" smtClean="0"/>
              <a:t>03.02.2021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95EFF5-AC54-43F6-9D23-315C6E50A1C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6324FCB7-6FFA-4322-855C-1938FCBF7122}" type="datetimeFigureOut">
              <a:rPr lang="ru-RU" smtClean="0"/>
              <a:t>03.02.2021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1F95EFF5-AC54-43F6-9D23-315C6E50A1C7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7376864" cy="1919064"/>
          </a:xfrm>
        </p:spPr>
        <p:txBody>
          <a:bodyPr>
            <a:normAutofit/>
          </a:bodyPr>
          <a:lstStyle/>
          <a:p>
            <a:pPr algn="r"/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Составили:</a:t>
            </a:r>
          </a:p>
          <a:p>
            <a:pPr algn="r"/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Воспитатель: Крученкова Марина </a:t>
            </a:r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Сергеевна</a:t>
            </a:r>
            <a:endParaRPr lang="ru-RU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27584" y="1124744"/>
            <a:ext cx="7772400" cy="1470025"/>
          </a:xfrm>
        </p:spPr>
        <p:txBody>
          <a:bodyPr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marL="182880" indent="0" algn="ctr">
              <a:buNone/>
            </a:pPr>
            <a:r>
              <a:rPr lang="ru-RU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Тема: «Рыбы озера Байкал»</a:t>
            </a:r>
            <a:endParaRPr lang="ru-RU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12263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ds04.infourok.ru/uploads/ex/10f6/000ae665-035f08a9/img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750" y="173639"/>
            <a:ext cx="8660960" cy="64957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905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s://im0-tub-ru.yandex.net/i?id=4eb6ba5f95c3bda0505857935454631e-l&amp;n=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88639"/>
            <a:ext cx="8352928" cy="62646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34736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ds03.infourok.ru/uploads/ex/104a/0004b7b1-6e364548/img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88639"/>
            <a:ext cx="8424936" cy="63187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0461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s://ds04.infourok.ru/uploads/ex/0b09/00068730-e2e63490/img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0647"/>
            <a:ext cx="8352928" cy="62646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4367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images.myshared.ru/4/124765/slide_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0648"/>
            <a:ext cx="8352928" cy="6264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3994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https://fs01.infourok.ru/images/doc/75/90755/img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8448937" cy="6336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49176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s://ds03.infourok.ru/uploads/ex/0559/0003c260-617a8d75/img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88640"/>
            <a:ext cx="8448937" cy="6336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26645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://images.myshared.ru/7/834079/slide_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8352927" cy="6264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2837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images.myshared.ru/7/834079/slide_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88640"/>
            <a:ext cx="8352928" cy="62646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95708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images.myshared.ru/7/834079/slide_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16632"/>
            <a:ext cx="8639944" cy="6479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1121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://images.myshared.ru/7/834079/slide_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0648"/>
            <a:ext cx="8352927" cy="6264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355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755576" y="116633"/>
            <a:ext cx="7920880" cy="1008112"/>
          </a:xfrm>
        </p:spPr>
        <p:txBody>
          <a:bodyPr/>
          <a:lstStyle/>
          <a:p>
            <a:pPr marL="182880" indent="0" algn="ctr">
              <a:buNone/>
            </a:pPr>
            <a:r>
              <a:rPr lang="ru-RU" sz="4000" dirty="0" smtClean="0"/>
              <a:t>Непромышленная рыба</a:t>
            </a:r>
            <a:endParaRPr lang="ru-RU" sz="4000" dirty="0"/>
          </a:p>
        </p:txBody>
      </p:sp>
      <p:pic>
        <p:nvPicPr>
          <p:cNvPr id="4" name="Picture 2" descr="http://cdn01.ru/files/users/images/9c/76/9c76411ec6fb998f66239bda9cbff58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052735"/>
            <a:ext cx="7272808" cy="5451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9554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4" y="260648"/>
            <a:ext cx="6512511" cy="1143000"/>
          </a:xfrm>
        </p:spPr>
        <p:txBody>
          <a:bodyPr/>
          <a:lstStyle/>
          <a:p>
            <a:pPr marL="0" indent="0" algn="ctr">
              <a:buNone/>
            </a:pPr>
            <a:r>
              <a:rPr lang="ru-RU" sz="4000" dirty="0" smtClean="0"/>
              <a:t>Рыбы занесены в Красную книгу Р.Ф.</a:t>
            </a:r>
            <a:endParaRPr lang="ru-RU" sz="4000" dirty="0"/>
          </a:p>
        </p:txBody>
      </p:sp>
      <p:pic>
        <p:nvPicPr>
          <p:cNvPr id="14338" name="Picture 2" descr="https://cloud.prezentacii.org/18/09/77073/images/screen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574126"/>
            <a:ext cx="6696744" cy="50225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94003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http://images.myshared.ru/7/834079/slide_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8544948" cy="6408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4227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s://im0-tub-ru.yandex.net/i?id=408f65367f02e9679d6cf8dfd0016b65-l&amp;n=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88639"/>
            <a:ext cx="8280920" cy="62026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2190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2708920"/>
            <a:ext cx="7550224" cy="1289080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Спасибо за внимание!!!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13738010"/>
      </p:ext>
    </p:extLst>
  </p:cSld>
  <p:clrMapOvr>
    <a:masterClrMapping/>
  </p:clrMapOvr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178</TotalTime>
  <Words>27</Words>
  <Application>Microsoft Office PowerPoint</Application>
  <PresentationFormat>Экран (4:3)</PresentationFormat>
  <Paragraphs>6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Воздушный поток</vt:lpstr>
      <vt:lpstr>Тема: «Рыбы озера Байкал»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Непромышленная рыба</vt:lpstr>
      <vt:lpstr>Рыбы занесены в Красную книгу Р.Ф.</vt:lpstr>
      <vt:lpstr>Презентация PowerPoint</vt:lpstr>
      <vt:lpstr>Презентация PowerPoint</vt:lpstr>
      <vt:lpstr>Спасибо за внимание!!!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Тема: «Рыбы озера Байкал»</dc:title>
  <dc:creator>Группа 10</dc:creator>
  <cp:lastModifiedBy>Группа 10</cp:lastModifiedBy>
  <cp:revision>10</cp:revision>
  <dcterms:created xsi:type="dcterms:W3CDTF">2020-11-12T04:53:53Z</dcterms:created>
  <dcterms:modified xsi:type="dcterms:W3CDTF">2021-02-02T23:30:08Z</dcterms:modified>
</cp:coreProperties>
</file>