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sldIdLst>
    <p:sldId id="275" r:id="rId2"/>
    <p:sldId id="256" r:id="rId3"/>
    <p:sldId id="258" r:id="rId4"/>
    <p:sldId id="259" r:id="rId5"/>
    <p:sldId id="257" r:id="rId6"/>
    <p:sldId id="261" r:id="rId7"/>
    <p:sldId id="262" r:id="rId8"/>
    <p:sldId id="263" r:id="rId9"/>
    <p:sldId id="276" r:id="rId10"/>
    <p:sldId id="264" r:id="rId11"/>
    <p:sldId id="277" r:id="rId12"/>
    <p:sldId id="266" r:id="rId13"/>
    <p:sldId id="278" r:id="rId14"/>
    <p:sldId id="265" r:id="rId15"/>
    <p:sldId id="279" r:id="rId16"/>
    <p:sldId id="273" r:id="rId17"/>
    <p:sldId id="27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B438DD-1E71-4B50-878D-A3C95EBCF077}" v="415" dt="2019-10-26T18:43:07.170"/>
    <p1510:client id="{FE15C553-391F-4E4A-98CC-8DCC9B4E49BB}" v="57" dt="2019-10-26T18:52:49.7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8" autoAdjust="0"/>
    <p:restoredTop sz="94660"/>
  </p:normalViewPr>
  <p:slideViewPr>
    <p:cSldViewPr snapToGrid="0">
      <p:cViewPr varScale="1">
        <p:scale>
          <a:sx n="85" d="100"/>
          <a:sy n="85" d="100"/>
        </p:scale>
        <p:origin x="-576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887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8063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6860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7201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2019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4731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0740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1531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4075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6904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5048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74157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1927457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8570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1740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0059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BBF4-DDEC-4F5E-BA06-72DCC5BE0C78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A42796D-D489-4C44-971E-4D9AD849DE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487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611193" y="-2611192"/>
            <a:ext cx="6858000" cy="1208038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261177" y="2095937"/>
            <a:ext cx="9311383" cy="2492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Ушакова Т.М.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3412297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31353" y="518019"/>
            <a:ext cx="8229600" cy="1646302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костюмы народов России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25758"/>
            <a:ext cx="2882756" cy="43286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64837" y="2517149"/>
            <a:ext cx="2999235" cy="42333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569003" y="0"/>
            <a:ext cx="2605824" cy="42706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46153" y="2716100"/>
            <a:ext cx="2904656" cy="387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3765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420" y="1067337"/>
            <a:ext cx="8731876" cy="3322749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выбранной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мною 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темы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обусловлена тем, что сегодня современные дети плохо знают историю своего народа, практически не знакомы с традициями, обычаями и национальными костюмами.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18242" y="0"/>
            <a:ext cx="30737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2800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242" y="3048596"/>
            <a:ext cx="8596668" cy="2240931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исследования: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костюмы татар, русских, марийцев и башкир.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исследования: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национальных костюмов татар, русских, марийцев и башкир.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37183" y="798490"/>
            <a:ext cx="2854817" cy="511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757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825" y="0"/>
            <a:ext cx="8596668" cy="3696236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познакомиться с историей русских, татарских, марийских, башкирских национальных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костюмов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290" y="3810000"/>
            <a:ext cx="5576552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05906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88880" y="2327261"/>
            <a:ext cx="8963457" cy="1646302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национальный костюм каждого народа имеет свои особенные черты.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86637" y="3387144"/>
            <a:ext cx="3674772" cy="3089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244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94787" y="1927669"/>
            <a:ext cx="4532734" cy="300266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>
              <a:lnSpc>
                <a:spcPct val="90000"/>
              </a:lnSpc>
            </a:pP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исследования: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1.Метод изучения и 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обобщения.</a:t>
            </a:r>
            <a:r>
              <a:rPr lang="ru-RU" sz="4000" dirty="0">
                <a:solidFill>
                  <a:schemeClr val="tx1"/>
                </a:solidFill>
              </a:rPr>
              <a:t/>
            </a:r>
            <a:br>
              <a:rPr lang="ru-RU" sz="4000" dirty="0">
                <a:solidFill>
                  <a:schemeClr val="tx1"/>
                </a:solidFill>
              </a:rPr>
            </a:br>
            <a:endParaRPr lang="ru-RU" sz="2100" dirty="0"/>
          </a:p>
        </p:txBody>
      </p:sp>
      <p:sp>
        <p:nvSpPr>
          <p:cNvPr id="8" name="Isosceles Triangle 7">
            <a:extLst>
              <a:ext uri="{FF2B5EF4-FFF2-40B4-BE49-F238E27FC236}">
                <a16:creationId xmlns="" xmlns:a16="http://schemas.microsoft.com/office/drawing/2014/main" id="{AA330523-F25B-4007-B3E5-ABB5637D160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617" y="1261330"/>
            <a:ext cx="4335340" cy="433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360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6823" y="0"/>
            <a:ext cx="1062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8259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 descr="Изображение выглядит как зеркало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7B6DAD98-5681-4B37-ACCF-871DF0FC5CD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765454" y="-3622336"/>
            <a:ext cx="8662357" cy="121769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1179E06-1F57-4164-9DDB-D29623C53FFB}"/>
              </a:ext>
            </a:extLst>
          </p:cNvPr>
          <p:cNvSpPr txBox="1"/>
          <p:nvPr/>
        </p:nvSpPr>
        <p:spPr>
          <a:xfrm>
            <a:off x="1511692" y="-380817"/>
            <a:ext cx="9169879" cy="56938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Общим признаком татарского национального костюма была  форма трапеции. Татары носили длинные широкие </a:t>
            </a:r>
            <a:r>
              <a:rPr lang="ru-RU" sz="2800" dirty="0" err="1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туникообразные</a:t>
            </a:r>
            <a:r>
              <a:rPr lang="ru-RU" sz="28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 рубахи и распашную верхнюю одежду со сплошной приталенной спинкой.Основу татарского костюма у мужчин и женщин составляли рубаха (кулмек) и штаны (ыштан). Мужские штаны шились обычно из полосатой ткани (пестряди), женщины носили однотонные. Часто женщины носили поверх рубахи камзол. Камзол считался летней домашней или выходной одеждой, в зависимости от отделки. На голове у татарских женщин был калфак, у мужчин тюбетейка. На ногах (читек), ичиги. Особенностью татарской национальной одежды являются красивые узоры, вышивка. 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831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7187" y="429296"/>
            <a:ext cx="8596668" cy="1320800"/>
          </a:xfrm>
        </p:spPr>
        <p:txBody>
          <a:bodyPr/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Марийский национальный костюм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3206" y="1287888"/>
            <a:ext cx="3567448" cy="557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6679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 descr="Изображение выглядит как снимок экрана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A1E608D8-6316-4E3C-BE19-0B612CA1C67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750" y="-718"/>
            <a:ext cx="12203500" cy="69025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844E144-E979-4D25-8FCC-4673C659A196}"/>
              </a:ext>
            </a:extLst>
          </p:cNvPr>
          <p:cNvSpPr txBox="1"/>
          <p:nvPr/>
        </p:nvSpPr>
        <p:spPr>
          <a:xfrm>
            <a:off x="1854559" y="-1159099"/>
            <a:ext cx="10055644" cy="74789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ru-RU" sz="2400" b="1" dirty="0">
              <a:ea typeface="+mn-lt"/>
              <a:cs typeface="+mn-lt"/>
            </a:endParaRPr>
          </a:p>
          <a:p>
            <a:endParaRPr lang="ru-RU" sz="2400" b="1" dirty="0">
              <a:ea typeface="+mn-lt"/>
              <a:cs typeface="+mn-lt"/>
            </a:endParaRPr>
          </a:p>
          <a:p>
            <a:endParaRPr lang="ru-RU" sz="2400" b="1" dirty="0">
              <a:ea typeface="+mn-lt"/>
              <a:cs typeface="+mn-lt"/>
            </a:endParaRPr>
          </a:p>
          <a:p>
            <a:endParaRPr lang="ru-RU" sz="2400" b="1" dirty="0">
              <a:ea typeface="+mn-lt"/>
              <a:cs typeface="+mn-lt"/>
            </a:endParaRPr>
          </a:p>
          <a:p>
            <a:r>
              <a:rPr lang="ru-RU" sz="32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Традиционным цветом для марийского национального костюма считается белый . Однако скучным такой костюм назвать невозможно, ведь украшала белый тон богатая вышивка. Время шло, и главным в вышивке национального костюма для марийцев стал красный оттенок. Женская и мужская одежда марийцев всегда отличалась друг от друга. Стоит сказать, что марийские женщины любили облачаться в богатые украшения, которые достигали весом до 35 кг. Обязательным украшением женского марийского костюма является монисто- нагрудник, расшитый лентами, монетами, бисером и бусинками.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73393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Башкирский народный костюм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96991" y="1326524"/>
            <a:ext cx="4056845" cy="553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29199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 descr="Изображение выглядит как снимок экрана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C75A852D-9443-495A-8077-8162F052715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4632" y="-1436"/>
            <a:ext cx="12246632" cy="68594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125790E-6DAE-4E14-85FF-B5E26170B61B}"/>
              </a:ext>
            </a:extLst>
          </p:cNvPr>
          <p:cNvSpPr txBox="1"/>
          <p:nvPr/>
        </p:nvSpPr>
        <p:spPr>
          <a:xfrm>
            <a:off x="837126" y="614906"/>
            <a:ext cx="10765765" cy="5262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Башкирский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костюм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одежда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башкир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Одежду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башкиры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домашнего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сукна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войлока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овчины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употреблялся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также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крапивный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конопляный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холст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обувь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Особенностью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башкир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была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многочисленность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верхних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одежд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праздничных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костюмах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Башкиры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нижнюю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одежду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надевали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слоев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халатов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один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другой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время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погоды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Женщины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носили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платья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кулдэк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широкие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штаны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ыштан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безрукавный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камзол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кафтан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кэзэки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надевали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шелковые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бархатные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халаты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елян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бешметы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бишмэт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Зимой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носили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суконные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чекмени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сэкмэн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шубы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тулупы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толоп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Халаты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шубы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включались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праздничный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Халаты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расшивались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цветным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узором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украшались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нашивками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кораллов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сердолика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перламутра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монет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Женщины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надевали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бурек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тастар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платок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Башкирские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мужчины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носили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неширокие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штаны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рубахи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Верхняя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одежда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камзол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кафтан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617738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1277" y="712631"/>
            <a:ext cx="8596668" cy="1320800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Русский национальный костюм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70479" y="1506828"/>
            <a:ext cx="4069723" cy="5351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07148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6" descr="Изображение выглядит как коврик, занавеска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D9B52875-C451-4209-B4B5-62275BEEDC9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639683" y="-2613679"/>
            <a:ext cx="6855124" cy="121141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73F42466-2905-49B2-8C51-3B538FC6256D}"/>
              </a:ext>
            </a:extLst>
          </p:cNvPr>
          <p:cNvSpPr txBox="1"/>
          <p:nvPr/>
        </p:nvSpPr>
        <p:spPr>
          <a:xfrm>
            <a:off x="1180382" y="1024600"/>
            <a:ext cx="9773726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Традиционной русской одеждой является белая рубаха сарафан. Как правило, сарафан мог быть разных цветов, однако на Руси самыми популярными цветами были красный и синий. Сарафаны украшала разнообразная вышивка. На голове у русских девушек - расписной кокошник . Мужской русский народный костюм отличался меньшим разнообразием, чем женский. Он состоял из рубахи, подвязанной поясом, штанов.</a:t>
            </a:r>
            <a:r>
              <a:rPr lang="ru-RU" sz="3200" dirty="0">
                <a:ea typeface="+mn-lt"/>
                <a:cs typeface="+mn-lt"/>
              </a:rPr>
              <a:t> 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179558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10295466" cy="55078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ВЫВОДЫ:</a:t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Национальная одежда любого народа имеет свои характерные отличия, такие как : цвет, узор, количество декоративных элементов;</a:t>
            </a:r>
            <a:br>
              <a:rPr lang="ru-RU" sz="31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Изготовление национальной одежды любого народа - сложный и длительный  процесс, требующий больших умений и знаний;</a:t>
            </a:r>
            <a:br>
              <a:rPr lang="ru-RU" sz="31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Для любого человека важно знать национальную одежду своего народа, сохранить ее красоту для будущего поколения. </a:t>
            </a:r>
          </a:p>
        </p:txBody>
      </p:sp>
    </p:spTree>
    <p:extLst>
      <p:ext uri="{BB962C8B-B14F-4D97-AF65-F5344CB8AC3E}">
        <p14:creationId xmlns:p14="http://schemas.microsoft.com/office/powerpoint/2010/main" xmlns="" val="2262262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8398" y="72551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chemeClr val="tx1"/>
                </a:solidFill>
              </a:rPr>
              <a:t>СПАСИБО ЗА ВНИМАНИЕ!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46240"/>
            <a:ext cx="12192000" cy="501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5977706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2064</TotalTime>
  <Words>263</Words>
  <Application>Microsoft Office PowerPoint</Application>
  <PresentationFormat>Произвольный</PresentationFormat>
  <Paragraphs>23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Грань</vt:lpstr>
      <vt:lpstr>Слайд 1</vt:lpstr>
      <vt:lpstr>Национальные костюмы народов России</vt:lpstr>
      <vt:lpstr>Актуальность выбранной мною темы обусловлена тем, что сегодня современные дети плохо знают историю своего народа, практически не знакомы с традициями, обычаями и национальными костюмами. </vt:lpstr>
      <vt:lpstr>Объект исследования: национальные костюмы татар, русских, марийцев и башкир.  Предмет исследования: особенности национальных костюмов татар, русских, марийцев и башкир. </vt:lpstr>
      <vt:lpstr>Цель проекта : познакомиться с историей русских, татарских, марийских, башкирских национальных костюмов. </vt:lpstr>
      <vt:lpstr>Гипотеза: национальный костюм каждого народа имеет свои особенные черты.   </vt:lpstr>
      <vt:lpstr>Методы исследования: 1.Метод изучения и обобщения. </vt:lpstr>
      <vt:lpstr>Слайд 8</vt:lpstr>
      <vt:lpstr>Слайд 9</vt:lpstr>
      <vt:lpstr>Марийский национальный костюм </vt:lpstr>
      <vt:lpstr>Слайд 11</vt:lpstr>
      <vt:lpstr> Башкирский народный костюм</vt:lpstr>
      <vt:lpstr>Слайд 13</vt:lpstr>
      <vt:lpstr>Русский национальный костюм</vt:lpstr>
      <vt:lpstr>Слайд 15</vt:lpstr>
      <vt:lpstr>                          ВЫВОДЫ: 1. Национальная одежда любого народа имеет свои характерные отличия, такие как : цвет, узор, количество декоративных элементов; 2. Изготовление национальной одежды любого народа - сложный и длительный  процесс, требующий больших умений и знаний; 3. Для любого человека важно знать национальную одежду своего народа, сохранить ее красоту для будущего поколения. 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uzer</cp:lastModifiedBy>
  <cp:revision>247</cp:revision>
  <dcterms:created xsi:type="dcterms:W3CDTF">2019-10-23T11:05:33Z</dcterms:created>
  <dcterms:modified xsi:type="dcterms:W3CDTF">2023-11-07T16:20:32Z</dcterms:modified>
</cp:coreProperties>
</file>