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8906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575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05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518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57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29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354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387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790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824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209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1576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891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3142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73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175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852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A82D68D-4230-4229-93F2-D4A99B82CE1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C98BEE3-FF5F-4117-8FFF-D4E812222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9457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0.jpg"/><Relationship Id="rId4" Type="http://schemas.openxmlformats.org/officeDocument/2006/relationships/image" Target="../media/image16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6761" y="362310"/>
            <a:ext cx="10343072" cy="163901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«</a:t>
            </a:r>
            <a:r>
              <a:rPr lang="ru-RU" dirty="0" smtClean="0"/>
              <a:t>Шахматная грамота</a:t>
            </a:r>
            <a:br>
              <a:rPr lang="ru-RU" dirty="0" smtClean="0"/>
            </a:br>
            <a:r>
              <a:rPr lang="ru-RU" dirty="0" smtClean="0"/>
              <a:t> для родителей»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8499" t="2" r="9658" b="-848"/>
          <a:stretch/>
        </p:blipFill>
        <p:spPr>
          <a:xfrm>
            <a:off x="3096883" y="2501660"/>
            <a:ext cx="5451894" cy="4198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692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224288"/>
            <a:ext cx="10970075" cy="577011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познакомить родителей с игровыми ситуациями, с историей возникновения шахмат, тем самым способствовать формированию навыков игры в шахматы, закрепить знания о шахматных фигурах и их ходах, развивать наглядно-образное и логическое мышление, внимание, память, воображение, воспитывать усидчивость, целеустремленность, самостоятельность в принятии решений.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1.Познакомить участников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игровыми ситуациями, используемыми для обучения игре в шахматы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2.Формировать умение играть в шахматы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3.Развить внимательность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для работы: шахматные доски, шахматные фигуры, картинки с комбинациями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212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116" y="198409"/>
            <a:ext cx="8166189" cy="802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Шахматная доска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2" t="17063" r="23865" b="10865"/>
          <a:stretch/>
        </p:blipFill>
        <p:spPr>
          <a:xfrm>
            <a:off x="3131389" y="1134525"/>
            <a:ext cx="5434642" cy="543464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08" t="1515" r="68619" b="9643"/>
          <a:stretch/>
        </p:blipFill>
        <p:spPr>
          <a:xfrm>
            <a:off x="631400" y="1561962"/>
            <a:ext cx="2219632" cy="42010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76101" b="-967"/>
          <a:stretch/>
        </p:blipFill>
        <p:spPr>
          <a:xfrm>
            <a:off x="8846388" y="1580238"/>
            <a:ext cx="2135038" cy="431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594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1108" y="112144"/>
            <a:ext cx="7027503" cy="113006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Шахматная доска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КООРДИНАТЫ НА ШАХМАТНОЙ ДОСКЕ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24" t="22552" r="25117" b="11821"/>
          <a:stretch/>
        </p:blipFill>
        <p:spPr>
          <a:xfrm>
            <a:off x="3278037" y="1390159"/>
            <a:ext cx="5167221" cy="511145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08" t="1515" r="68619" b="9643"/>
          <a:stretch/>
        </p:blipFill>
        <p:spPr>
          <a:xfrm>
            <a:off x="594405" y="1690777"/>
            <a:ext cx="2219632" cy="42010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6101" b="-967"/>
          <a:stretch/>
        </p:blipFill>
        <p:spPr>
          <a:xfrm>
            <a:off x="8846388" y="1580238"/>
            <a:ext cx="2135038" cy="431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214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362" y="69012"/>
            <a:ext cx="8013940" cy="1086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КООРДИНАТЫ ФИГУР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5" t="21836" r="24222" b="5377"/>
          <a:stretch/>
        </p:blipFill>
        <p:spPr>
          <a:xfrm>
            <a:off x="3055022" y="964821"/>
            <a:ext cx="5623151" cy="56602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76101" b="-967"/>
          <a:stretch/>
        </p:blipFill>
        <p:spPr>
          <a:xfrm>
            <a:off x="9154783" y="1302588"/>
            <a:ext cx="2135038" cy="50895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508" t="1515" r="68619" b="9643"/>
          <a:stretch/>
        </p:blipFill>
        <p:spPr>
          <a:xfrm>
            <a:off x="552240" y="1302588"/>
            <a:ext cx="2219632" cy="50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7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9350" y="1"/>
            <a:ext cx="7487729" cy="114483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ЛИНИИ И ЦЕНТР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6" t="22791" r="24222" b="5615"/>
          <a:stretch/>
        </p:blipFill>
        <p:spPr>
          <a:xfrm>
            <a:off x="3358093" y="1144839"/>
            <a:ext cx="5604752" cy="554926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08" t="1515" r="68619" b="9643"/>
          <a:stretch/>
        </p:blipFill>
        <p:spPr>
          <a:xfrm>
            <a:off x="877237" y="1374676"/>
            <a:ext cx="2219632" cy="50895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6101" b="-967"/>
          <a:stretch/>
        </p:blipFill>
        <p:spPr>
          <a:xfrm>
            <a:off x="9244473" y="1302588"/>
            <a:ext cx="2135038" cy="50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3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69548" y="112143"/>
            <a:ext cx="8001000" cy="966159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НАЧАЛЬНАЯ ПОЗИЦИЯ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5" t="22379" r="23915" b="11502"/>
          <a:stretch/>
        </p:blipFill>
        <p:spPr>
          <a:xfrm>
            <a:off x="2999727" y="1142433"/>
            <a:ext cx="5738831" cy="5430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76101" b="-967"/>
          <a:stretch/>
        </p:blipFill>
        <p:spPr>
          <a:xfrm>
            <a:off x="9244473" y="1302588"/>
            <a:ext cx="2135038" cy="50895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508" t="1515" r="68619" b="9643"/>
          <a:stretch/>
        </p:blipFill>
        <p:spPr>
          <a:xfrm>
            <a:off x="420355" y="1302587"/>
            <a:ext cx="2219632" cy="50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12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6166" y="138024"/>
            <a:ext cx="7746521" cy="1138685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ШАХМАТНЫЕ ФИГУРЫ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t="22410" r="4926" b="21405"/>
          <a:stretch/>
        </p:blipFill>
        <p:spPr>
          <a:xfrm>
            <a:off x="1362974" y="1276709"/>
            <a:ext cx="9305346" cy="520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85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7479" y="163903"/>
            <a:ext cx="9118122" cy="58659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РАССТАНОВКА МАГНИТНЫМИ ФИГУРАМИ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4" t="25661" r="19175" b="11757"/>
          <a:stretch/>
        </p:blipFill>
        <p:spPr>
          <a:xfrm>
            <a:off x="2984740" y="881762"/>
            <a:ext cx="5684807" cy="5599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08" t="1515" r="68619" b="9643"/>
          <a:stretch/>
        </p:blipFill>
        <p:spPr>
          <a:xfrm>
            <a:off x="287663" y="1302587"/>
            <a:ext cx="2219632" cy="50895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6101" b="-967"/>
          <a:stretch/>
        </p:blipFill>
        <p:spPr>
          <a:xfrm>
            <a:off x="9244473" y="1302588"/>
            <a:ext cx="2135038" cy="50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10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72529"/>
            <a:ext cx="10495622" cy="785004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ЛАДЬЯ ХОДИТ ПО ВЕРТИКАЛИ И ГОРИЗОНТАЛИ НА ЛЮБОЕ КОЛИЧЕСТВО ПОЛЕЙ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16" t="19926" r="12768" b="13014"/>
          <a:stretch/>
        </p:blipFill>
        <p:spPr>
          <a:xfrm>
            <a:off x="5932023" y="1346500"/>
            <a:ext cx="4528868" cy="45450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3" t="33144" r="71090" b="33312"/>
          <a:stretch/>
        </p:blipFill>
        <p:spPr>
          <a:xfrm>
            <a:off x="767751" y="1500997"/>
            <a:ext cx="3685363" cy="423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6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0" t="8472" r="20644" b="8240"/>
          <a:stretch/>
        </p:blipFill>
        <p:spPr>
          <a:xfrm>
            <a:off x="4580625" y="250165"/>
            <a:ext cx="5772432" cy="614200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96" t="50062" r="29428" b="11322"/>
          <a:stretch/>
        </p:blipFill>
        <p:spPr>
          <a:xfrm>
            <a:off x="646980" y="905771"/>
            <a:ext cx="3140016" cy="483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00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3525" y="77639"/>
            <a:ext cx="7927675" cy="85401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КОНЬ ХОДИТ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8" t="21656" r="9381" b="11865"/>
          <a:stretch/>
        </p:blipFill>
        <p:spPr>
          <a:xfrm>
            <a:off x="6130523" y="1250830"/>
            <a:ext cx="5101069" cy="50723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7" t="39518" r="62411" b="23082"/>
          <a:stretch/>
        </p:blipFill>
        <p:spPr>
          <a:xfrm>
            <a:off x="868986" y="1659222"/>
            <a:ext cx="4470765" cy="443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88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0" t="9446" r="21173" b="9244"/>
          <a:stretch/>
        </p:blipFill>
        <p:spPr>
          <a:xfrm>
            <a:off x="1552756" y="291503"/>
            <a:ext cx="6119826" cy="624732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-1385" r="65318" b="61260"/>
          <a:stretch/>
        </p:blipFill>
        <p:spPr>
          <a:xfrm>
            <a:off x="8273562" y="852854"/>
            <a:ext cx="3147811" cy="523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59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55276"/>
            <a:ext cx="10745788" cy="10696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СЛОН ХОДИТ ПО ДИАГОНАЛИ НА ЛЮБОЕ КОЛИЧЕСТВО ПОЛЕЙ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8" t="21598" r="7578" b="11343"/>
          <a:stretch/>
        </p:blipFill>
        <p:spPr>
          <a:xfrm>
            <a:off x="6305909" y="1224951"/>
            <a:ext cx="5341440" cy="532249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0" t="36164" r="67065" b="29791"/>
          <a:stretch/>
        </p:blipFill>
        <p:spPr>
          <a:xfrm>
            <a:off x="1362973" y="1837425"/>
            <a:ext cx="4123427" cy="412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43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94892"/>
            <a:ext cx="10607765" cy="81088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ФЕРЗЬ ХОДИТ КАК СЛОН И ЛАДЬЯ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4" t="21117" r="8115" b="11584"/>
          <a:stretch/>
        </p:blipFill>
        <p:spPr>
          <a:xfrm>
            <a:off x="6280030" y="1095555"/>
            <a:ext cx="5273368" cy="523623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3" t="38009" r="68449" b="25262"/>
          <a:stretch/>
        </p:blipFill>
        <p:spPr>
          <a:xfrm>
            <a:off x="1104179" y="1414730"/>
            <a:ext cx="3806338" cy="443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48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89782"/>
            <a:ext cx="10823426" cy="6469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КОРОЛЬ ХОДИТ В ЛЮБОМ НАПРАВЛЕНИИ, НО ТОЛЬКО НА ОДНУ КЛЕТКУ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44" t="21836" r="6146" b="12297"/>
          <a:stretch/>
        </p:blipFill>
        <p:spPr>
          <a:xfrm>
            <a:off x="6038307" y="1224950"/>
            <a:ext cx="5469331" cy="529661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9" t="30125" r="69166" b="28850"/>
          <a:stretch/>
        </p:blipFill>
        <p:spPr>
          <a:xfrm>
            <a:off x="1832614" y="1628566"/>
            <a:ext cx="3041309" cy="448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47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057" y="77638"/>
            <a:ext cx="11360987" cy="102654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ПЕШКА ХОДИТ ИЛИ НА ОДНУ, ИЛИ НА ДВЕ КЛЕТКИ ВПЕРЕД, НО ТОЛЬКО ЕСЛИ НИКТО НЕ СТОИТ НА ПУТИ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0" t="30696" r="68320" b="25393"/>
          <a:stretch/>
        </p:blipFill>
        <p:spPr>
          <a:xfrm>
            <a:off x="1500996" y="1755475"/>
            <a:ext cx="3177895" cy="395089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54" t="22076" r="9055" b="12012"/>
          <a:stretch/>
        </p:blipFill>
        <p:spPr>
          <a:xfrm>
            <a:off x="5891842" y="1319841"/>
            <a:ext cx="4944870" cy="482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04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500" y="86264"/>
            <a:ext cx="8481923" cy="126775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Превращение пешки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в какую фигуру вы хотите превратить пешку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4" t="35493" r="33320" b="11469"/>
          <a:stretch/>
        </p:blipFill>
        <p:spPr>
          <a:xfrm>
            <a:off x="6726612" y="1800764"/>
            <a:ext cx="4833630" cy="477040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2" t="36164" r="73900" b="30404"/>
          <a:stretch/>
        </p:blipFill>
        <p:spPr>
          <a:xfrm>
            <a:off x="3118326" y="2602257"/>
            <a:ext cx="1219186" cy="24898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4" t="38008" r="73272" b="24662"/>
          <a:stretch/>
        </p:blipFill>
        <p:spPr>
          <a:xfrm>
            <a:off x="346770" y="2602257"/>
            <a:ext cx="1406770" cy="24816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0" t="33144" r="74818" b="35254"/>
          <a:stretch/>
        </p:blipFill>
        <p:spPr>
          <a:xfrm>
            <a:off x="1723293" y="2602257"/>
            <a:ext cx="1397977" cy="24760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2" t="41133" r="76897" b="23753"/>
          <a:stretch/>
        </p:blipFill>
        <p:spPr>
          <a:xfrm>
            <a:off x="4337512" y="2602257"/>
            <a:ext cx="1364786" cy="249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712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96715"/>
            <a:ext cx="10666657" cy="79130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 в шахматы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4211" y="685799"/>
            <a:ext cx="7139947" cy="568912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правило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ход делается только одной рукой!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Второе правило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«Тронул-ходи!». При желании просто поправить фигуры следует сначала сказать «Поправляю».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Третье правило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«Ход считается сделанным, когда рука отнята от фигуры».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Четвертое правило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«Нельзя взять обратно ход, отречься от заявления о сдаче партии и от высказанного согласия на ничью».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Пятое правило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«Если во время или по окончании партии выяснится, что в начале фигуры были расставлены неправильно, партия переигрывается».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Шестое правило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«Если во время или по окончании партии выяснится, что был сделан ход, противоречащий правилам игры, партия переигрывается с предшествующей позиции».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4158" y="1179661"/>
            <a:ext cx="4270076" cy="470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9305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117</TotalTime>
  <Words>251</Words>
  <Application>Microsoft Office PowerPoint</Application>
  <PresentationFormat>Широкоэкранный</PresentationFormat>
  <Paragraphs>23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Century Gothic</vt:lpstr>
      <vt:lpstr>Times New Roman</vt:lpstr>
      <vt:lpstr>Wingdings 3</vt:lpstr>
      <vt:lpstr>Сектор</vt:lpstr>
      <vt:lpstr>«Шахматная грамота  для родителей»</vt:lpstr>
      <vt:lpstr>Цель: познакомить родителей с игровыми ситуациями, с историей возникновения шахмат, тем самым способствовать формированию навыков игры в шахматы, закрепить знания о шахматных фигурах и их ходах, развивать наглядно-образное и логическое мышление, внимание, память, воображение, воспитывать усидчивость, целеустремленность, самостоятельность в принятии решений. Задачи: 1.Познакомить участников с игровыми ситуациями, используемыми для обучения игре в шахматы 2.Формировать умение играть в шахматы 3.Развить внимательность Материалы для работы: шахматные доски, шахматные фигуры, картинки с комбинациями</vt:lpstr>
      <vt:lpstr>Шахматная доска</vt:lpstr>
      <vt:lpstr>Шахматная доска КООРДИНАТЫ НА ШАХМАТНОЙ ДОСКЕ</vt:lpstr>
      <vt:lpstr>ОПРЕДЕЛИТЕ КООРДИНАТЫ ФИГУР</vt:lpstr>
      <vt:lpstr>ЛИНИИ И ЦЕНТР</vt:lpstr>
      <vt:lpstr>НАЧАЛЬНАЯ ПОЗИЦИЯ</vt:lpstr>
      <vt:lpstr>ШАХМАТНЫЕ ФИГУРЫ</vt:lpstr>
      <vt:lpstr>РАССТАНОВКА МАГНИТНЫМИ ФИГУРАМИ</vt:lpstr>
      <vt:lpstr>ЛАДЬЯ ХОДИТ ПО ВЕРТИКАЛИ И ГОРИЗОНТАЛИ НА ЛЮБОЕ КОЛИЧЕСТВО ПОЛЕЙ</vt:lpstr>
      <vt:lpstr>Презентация PowerPoint</vt:lpstr>
      <vt:lpstr>КОНЬ ХОДИТ</vt:lpstr>
      <vt:lpstr>Презентация PowerPoint</vt:lpstr>
      <vt:lpstr>СЛОН ХОДИТ ПО ДИАГОНАЛИ НА ЛЮБОЕ КОЛИЧЕСТВО ПОЛЕЙ</vt:lpstr>
      <vt:lpstr>ФЕРЗЬ ХОДИТ КАК СЛОН И ЛАДЬЯ</vt:lpstr>
      <vt:lpstr>КОРОЛЬ ХОДИТ В ЛЮБОМ НАПРАВЛЕНИИ, НО ТОЛЬКО НА ОДНУ КЛЕТКУ</vt:lpstr>
      <vt:lpstr>ПЕШКА ХОДИТ ИЛИ НА ОДНУ, ИЛИ НА ДВЕ КЛЕТКИ ВПЕРЕД, НО ТОЛЬКО ЕСЛИ НИКТО НЕ СТОИТ НА ПУТИ</vt:lpstr>
      <vt:lpstr>Превращение пешки выберите в какую фигуру вы хотите превратить пешку</vt:lpstr>
      <vt:lpstr>Правила игры в шахматы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«Шахматная грамота  для родителей»</dc:title>
  <dc:creator>Учетная запись Майкрософт</dc:creator>
  <cp:lastModifiedBy>Учетная запись Майкрософт</cp:lastModifiedBy>
  <cp:revision>14</cp:revision>
  <dcterms:created xsi:type="dcterms:W3CDTF">2023-03-16T01:10:02Z</dcterms:created>
  <dcterms:modified xsi:type="dcterms:W3CDTF">2023-04-07T05:09:04Z</dcterms:modified>
</cp:coreProperties>
</file>