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3" r:id="rId2"/>
    <p:sldId id="272" r:id="rId3"/>
    <p:sldId id="283" r:id="rId4"/>
    <p:sldId id="274" r:id="rId5"/>
    <p:sldId id="276" r:id="rId6"/>
    <p:sldId id="277" r:id="rId7"/>
    <p:sldId id="278" r:id="rId8"/>
    <p:sldId id="279" r:id="rId9"/>
    <p:sldId id="280" r:id="rId10"/>
    <p:sldId id="281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713" autoAdjust="0"/>
  </p:normalViewPr>
  <p:slideViewPr>
    <p:cSldViewPr>
      <p:cViewPr>
        <p:scale>
          <a:sx n="90" d="100"/>
          <a:sy n="90" d="100"/>
        </p:scale>
        <p:origin x="-62" y="-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28662" y="5072050"/>
            <a:ext cx="7858180" cy="1785950"/>
          </a:xfrm>
        </p:spPr>
        <p:txBody>
          <a:bodyPr>
            <a:normAutofit fontScale="90000"/>
          </a:bodyPr>
          <a:lstStyle/>
          <a:p>
            <a:pPr algn="r"/>
            <a:r>
              <a:rPr lang="en-US" sz="3100" dirty="0" smtClean="0"/>
              <a:t> </a:t>
            </a:r>
            <a:r>
              <a:rPr lang="ru-RU" sz="1600" dirty="0" smtClean="0"/>
              <a:t>Авторы: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u-RU" sz="1600" dirty="0" err="1" smtClean="0"/>
              <a:t>Урявина</a:t>
            </a:r>
            <a:r>
              <a:rPr lang="ru-RU" sz="1600" dirty="0" smtClean="0"/>
              <a:t> А.В.</a:t>
            </a:r>
            <a:br>
              <a:rPr lang="ru-RU" sz="1600" dirty="0" smtClean="0"/>
            </a:br>
            <a:r>
              <a:rPr lang="ru-RU" sz="1600" dirty="0" smtClean="0"/>
              <a:t>                 Копытова О.С.</a:t>
            </a:r>
            <a:br>
              <a:rPr lang="ru-RU" sz="1600" dirty="0" smtClean="0"/>
            </a:br>
            <a:r>
              <a:rPr lang="ru-RU" sz="1600" dirty="0" smtClean="0"/>
              <a:t>  </a:t>
            </a:r>
            <a:br>
              <a:rPr lang="ru-RU" sz="16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214290"/>
            <a:ext cx="8358246" cy="785818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tx1"/>
                </a:solidFill>
              </a:rPr>
              <a:t>МАДОУ «Детский сад №23» г. Перми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1714488"/>
            <a:ext cx="792961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400" dirty="0" smtClean="0"/>
          </a:p>
          <a:p>
            <a:pPr algn="ctr"/>
            <a:endParaRPr lang="ru-RU" sz="1400" dirty="0" smtClean="0"/>
          </a:p>
          <a:p>
            <a:pPr algn="ctr"/>
            <a:endParaRPr lang="ru-RU" sz="1400" dirty="0" smtClean="0"/>
          </a:p>
          <a:p>
            <a:pPr algn="ctr"/>
            <a:endParaRPr lang="ru-RU" sz="1400" dirty="0" smtClean="0"/>
          </a:p>
          <a:p>
            <a:pPr algn="ctr"/>
            <a:r>
              <a:rPr lang="ru-RU" sz="1400" dirty="0" smtClean="0"/>
              <a:t>«Сотрудничество с родителями: современные формы.»</a:t>
            </a:r>
          </a:p>
          <a:p>
            <a:pPr algn="ctr"/>
            <a:r>
              <a:rPr lang="ru-RU" sz="1400" dirty="0" smtClean="0"/>
              <a:t>   </a:t>
            </a:r>
          </a:p>
          <a:p>
            <a:pPr algn="ctr"/>
            <a:endParaRPr lang="ru-RU" sz="1400" dirty="0" smtClean="0"/>
          </a:p>
          <a:p>
            <a:pPr algn="ctr"/>
            <a:r>
              <a:rPr lang="ru-RU" sz="1400" dirty="0" smtClean="0"/>
              <a:t>  Родительский клуб  «Финансисты» </a:t>
            </a:r>
          </a:p>
          <a:p>
            <a:pPr algn="ctr"/>
            <a:r>
              <a:rPr lang="ru-RU" sz="1400" dirty="0" smtClean="0"/>
              <a:t>   План работы на 2020-2021 учебный год</a:t>
            </a:r>
            <a:r>
              <a:rPr lang="en-US" sz="1400" dirty="0" smtClean="0"/>
              <a:t> </a:t>
            </a:r>
            <a:endParaRPr lang="ru-RU" sz="1400" dirty="0"/>
          </a:p>
        </p:txBody>
      </p:sp>
      <p:pic>
        <p:nvPicPr>
          <p:cNvPr id="65538" name="Picture 2" descr="https://cdn.hipwallpaper.com/m/80/4/gLjD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522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357422" y="214290"/>
            <a:ext cx="393056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МАДОУ «Детский сад №23» г. Перми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214546" y="214311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«Сотрудничество с родителями: современные формы»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Родительский клуб  «Финансисты»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План работы 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2021-2022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учебный год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57620" y="4857760"/>
            <a:ext cx="34290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Автор: воспитатель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МАДОУ </a:t>
            </a:r>
          </a:p>
          <a:p>
            <a:pPr algn="r"/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Урявина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Алёна Валерьевна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cdn.hipwallpaper.com/m/80/4/gLjD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59632" y="116632"/>
            <a:ext cx="692948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Пояснительная записка</a:t>
            </a:r>
          </a:p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Цель работы клуба: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Привлечение родителей (законных представителей) к организации образовательной деятельности детей старшего дошкольного возраста по освоению основных экономических понятий в занимательной и игровой форме.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Информировать  родителей о важности финансового образования детей;  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Формировать у родителей интерес к обучению своих детей основам финансовой грамотности; 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Содействие пониманию детьми ценности и значения денег в жизни человека;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Познакомить детей с основами финансовой грамотности,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 понятием «деньги», «валюта», «бартер», «банковская карта», «банкомат»;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Пробуждать здоровый интерес к деньгам;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Привлечь социальных партнёров (Сбербанк, ТОЦ «Стахановский»)к работе родительского клуба.</a:t>
            </a:r>
          </a:p>
        </p:txBody>
      </p:sp>
      <p:pic>
        <p:nvPicPr>
          <p:cNvPr id="9218" name="Picture 2" descr="Центробанк перестал чеканить монеты номиналом ниже рубл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5013176"/>
            <a:ext cx="2448272" cy="16321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cdn.hipwallpaper.com/m/80/4/gLjD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28662" y="357166"/>
            <a:ext cx="692948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Участники проекта: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дети, родители, педагоги.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Возраст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детей, участвующих в проекте - старший дошкольный возраст.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Сроки реализации проекта: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9 месяцев (учебный год)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Предварительная работа: 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Договорённость о проведении экскурсии и Ярмарки с соц.партнёрами 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Изготовление макета банкомата, кассы, «денег»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Изготовление дома товаров для Ярмарки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Оформление помещение в ТОЦ «Стахановский» в соответствии с Ярмаркой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фин грам\банкомат 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3571876"/>
            <a:ext cx="1643074" cy="2190765"/>
          </a:xfrm>
          <a:prstGeom prst="rect">
            <a:avLst/>
          </a:prstGeom>
          <a:noFill/>
        </p:spPr>
      </p:pic>
      <p:pic>
        <p:nvPicPr>
          <p:cNvPr id="5" name="Picture 6" descr="Детская ярмарка Сибмамы: налетай, не скупись! - Рассказы о встречах и  праздниках"/>
          <p:cNvPicPr>
            <a:picLocks noChangeAspect="1" noChangeArrowheads="1"/>
          </p:cNvPicPr>
          <p:nvPr/>
        </p:nvPicPr>
        <p:blipFill>
          <a:blip r:embed="rId4" cstate="print"/>
          <a:srcRect l="35660" t="13170" r="4368" b="5178"/>
          <a:stretch>
            <a:fillRect/>
          </a:stretch>
        </p:blipFill>
        <p:spPr bwMode="auto">
          <a:xfrm>
            <a:off x="4572000" y="3608559"/>
            <a:ext cx="2571768" cy="2154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cdn.hipwallpaper.com/m/80/4/gLjD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779912" y="692696"/>
            <a:ext cx="13356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57290" y="1000108"/>
            <a:ext cx="6572296" cy="4755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Работа клуба направлена на тесное  сотрудничество детей и родителей в финансовом просвещении и экономическом воспитании дошкольников.</a:t>
            </a:r>
          </a:p>
          <a:p>
            <a:pPr>
              <a:lnSpc>
                <a:spcPct val="150000"/>
              </a:lnSpc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Финансовое просвещение и экономическое воспитание - сравнительно новое направление в дошкольной педагогике. Многочисленные исследования последних лет свидетельствуют о необходимости внедрения экономического образования с дошкольного возраста, когда дети получают первичный опыт участия в элементарных экономических отношениях и происходит их приобщение к миру экономической действительности. Эти требования общества сделали проблему экономического воспитания актуальной, так как ребенок с малых лет соприкасается с такими экономическими категориями, как деньги, вещи, труд, стоимость.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endParaRPr lang="ru-RU" dirty="0" smtClean="0"/>
          </a:p>
        </p:txBody>
      </p:sp>
      <p:pic>
        <p:nvPicPr>
          <p:cNvPr id="7170" name="Picture 2" descr="Самые дорогие монеты России: ТОП-10 самых дорогих российских моне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509120"/>
            <a:ext cx="3065169" cy="17233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cdn.hipwallpaper.com/m/80/4/gLjD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00100" y="1071546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28728" y="142852"/>
            <a:ext cx="6215106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Встреча №1. «История денег»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первом заседании клуба предполагается презентация «История денег»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571604" y="1214422"/>
            <a:ext cx="6286544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знакомство детей с историей возникновения денег.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342900" indent="-342900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 Познакомить с причиной  появления денег, для каких целей нужны деньги, </a:t>
            </a:r>
          </a:p>
          <a:p>
            <a:pPr marL="342900" indent="-342900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как зарабатывают деньги в их семье;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  Развивать логическое мышление;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Обогащать и активизировать словарь детей ;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  Воспитывать уважительное отношение к труду, интерес к истории и своему прошлому. 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Сделать экскурс к денежным знакам национальности своей семьи.</a:t>
            </a:r>
          </a:p>
          <a:p>
            <a:pPr>
              <a:lnSpc>
                <a:spcPct val="150000"/>
              </a:lnSpc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57356" y="35004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pic>
        <p:nvPicPr>
          <p:cNvPr id="9" name="Picture 4" descr="Карты, деньги, два ствола или великие изобретения Древнего Китая | | Мы и  Кита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725144"/>
            <a:ext cx="2409601" cy="1481905"/>
          </a:xfrm>
          <a:prstGeom prst="rect">
            <a:avLst/>
          </a:prstGeom>
          <a:noFill/>
        </p:spPr>
      </p:pic>
      <p:pic>
        <p:nvPicPr>
          <p:cNvPr id="10" name="Picture 2" descr="Штат Юта разрешил монеты из золота и серебра / Штат Юта стал первым штатом  в стране, где было разрешено хождение монет из золота и серебр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581128"/>
            <a:ext cx="2317936" cy="15452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cdn.hipwallpaper.com/m/80/4/gLjD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00100" y="1071546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57356" y="35004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428860" y="357166"/>
            <a:ext cx="38577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Встреча №2 «Экскурсия в Сбербанк»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357290" y="857232"/>
            <a:ext cx="6215106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втором заседании клуба предусмотрена экскурсия детей и родителей в Музей Сбербанка на Монастырскую, 4</a:t>
            </a:r>
          </a:p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Знакомство детей с историей возникновения Сбербанка в России.</a:t>
            </a:r>
          </a:p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Вызвать интерес к историческому прошлому Сбербанка;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Познакомить с развитием банковского дела в России 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Укрепление семейных отношений.</a:t>
            </a:r>
          </a:p>
        </p:txBody>
      </p:sp>
      <p:pic>
        <p:nvPicPr>
          <p:cNvPr id="12" name="Содержимое 3" descr="https://img-fotki.yandex.ru/get/4127/20839000.66/0_db5b2_2a30d3e2_ori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571876"/>
            <a:ext cx="4159364" cy="25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cdn.hipwallpaper.com/m/80/4/gLjD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00100" y="1071546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57356" y="35004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500430" y="357166"/>
            <a:ext cx="30703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Встреча №3 «Учимся, играя»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357290" y="857232"/>
            <a:ext cx="621510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третьем заседании клуба предполагается провести 2-3 игры, направленные на развитие финансовой грамотности детей и взрослых.                      </a:t>
            </a:r>
          </a:p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Формирование первичных финансово-экономических представлений.</a:t>
            </a:r>
          </a:p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 :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Развивать экономическое мышление, внимание и любознательность.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Формировать  умения приобретать товар согласно желанию, потребностям и возможностям;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Учить детей подходить к выбору покупок осознанно, учитывая возможности бюджета.</a:t>
            </a:r>
          </a:p>
          <a:p>
            <a:pPr>
              <a:lnSpc>
                <a:spcPct val="150000"/>
              </a:lnSpc>
              <a:buFontTx/>
              <a:buChar char="-"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Лэпбук по финансовой грамотности для дошкольников. Воспитателям детских  садов, школьным учителям и педагогам - Маам.р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077072"/>
            <a:ext cx="2928958" cy="2195634"/>
          </a:xfrm>
          <a:prstGeom prst="rect">
            <a:avLst/>
          </a:prstGeom>
          <a:noFill/>
        </p:spPr>
      </p:pic>
      <p:pic>
        <p:nvPicPr>
          <p:cNvPr id="4098" name="Picture 2" descr="Родители играют вместе с детьми в тургеневском детском саду. Воспитателям  детских садов, школьным учителям и педагогам - Маам.р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077072"/>
            <a:ext cx="3251738" cy="21694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cdn.hipwallpaper.com/m/80/4/gLjD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00100" y="1071546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57356" y="35004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571736" y="285728"/>
            <a:ext cx="3774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Встреча №4 «От теории к практике»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00100" y="857233"/>
            <a:ext cx="657229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четвёртом заседании клуба предполагается проведение Ярмарки-продажи различных вещей, сделанных дома с родителями (прихватки, браслеты, фенечки, игрушки из Киндер-сюрпризов и т.п.)</a:t>
            </a:r>
          </a:p>
          <a:p>
            <a:pPr>
              <a:lnSpc>
                <a:spcPct val="150000"/>
              </a:lnSpc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Создание необходимой мотивации для повышения финансовой грамотности.</a:t>
            </a:r>
          </a:p>
          <a:p>
            <a:pPr>
              <a:lnSpc>
                <a:spcPct val="150000"/>
              </a:lnSpc>
              <a:buNone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Дать понятие о ярмарке, её истории, значении;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Формировать представление о базовых экономических понятиях: деньгах и обмене на ярмарке и т.п.;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Учить детей продавать или обменивать товары, сделанные своими руками; 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Познакомить детей с элементами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торгово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–экономических отношений.</a:t>
            </a:r>
          </a:p>
        </p:txBody>
      </p:sp>
      <p:pic>
        <p:nvPicPr>
          <p:cNvPr id="3074" name="Picture 2" descr="Осенняя ярмарка - Ошколе.Р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7" y="4347102"/>
            <a:ext cx="3096344" cy="23222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cdn.hipwallpaper.com/m/80/4/gLjD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00100" y="1071546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57356" y="35004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571736" y="285728"/>
            <a:ext cx="3371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Встреча №5 «В гостях у сказки»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00100" y="857233"/>
            <a:ext cx="6572296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пятой встрече предусмотрены показы сценок из сказок, связанных с финансами, которые дети подготовили дома совместно с родителями. </a:t>
            </a:r>
          </a:p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Знакомство детей с разнообразием сказок, связанных с финансами</a:t>
            </a:r>
          </a:p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Формировать умение работать в команде с родителем (законным представителем), проявлять инициативу и творческий подход;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Поддерживать интерес к рассказыванию сказок;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  Развивать разговорную и связную речи;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Развивать у детей умение подмечать в сказках простейшие экономические явления.</a:t>
            </a:r>
          </a:p>
          <a:p>
            <a:pPr>
              <a:lnSpc>
                <a:spcPct val="1500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Примеры сказок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«Приключения поросенка Фунтика»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Али-баба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 сорок разбойников»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«Как старик корову продавал» 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«Золотая антилопа» и т.п.</a:t>
            </a:r>
          </a:p>
          <a:p>
            <a:pPr algn="ctr">
              <a:lnSpc>
                <a:spcPct val="1500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027" name="Picture 3" descr="C:\Users\User\Desktop\фин грам\04iSX95O_a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4357694"/>
            <a:ext cx="1393041" cy="1857388"/>
          </a:xfrm>
          <a:prstGeom prst="rect">
            <a:avLst/>
          </a:prstGeom>
          <a:noFill/>
        </p:spPr>
      </p:pic>
      <p:pic>
        <p:nvPicPr>
          <p:cNvPr id="1028" name="Picture 4" descr="C:\Users\User\Desktop\фин грам\KYb6HYje5r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9558" y="4643446"/>
            <a:ext cx="2095515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cdn.hipwallpaper.com/m/80/4/gLjD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00100" y="1071546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</a:t>
            </a:r>
          </a:p>
          <a:p>
            <a:pPr>
              <a:buNone/>
            </a:pPr>
            <a:endParaRPr lang="ru-RU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57356" y="35004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419872" y="692696"/>
            <a:ext cx="21329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19672" y="1412776"/>
            <a:ext cx="5733280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1400" dirty="0" smtClean="0"/>
              <a:t>1.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Реализован проект  родительского клуба «Финансист». </a:t>
            </a:r>
          </a:p>
          <a:p>
            <a:pPr>
              <a:lnSpc>
                <a:spcPct val="150000"/>
              </a:lnSpc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Порядка 50-60% родителей (законных представителей) приняли участие в работе родительского клуба.</a:t>
            </a:r>
          </a:p>
          <a:p>
            <a:pPr>
              <a:lnSpc>
                <a:spcPct val="150000"/>
              </a:lnSpc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Благодаря использованным материалам, 100% детей освоили базовые принципы использования финансов на личном опыте при успешном вовлечение родителей (законных представителей) и их активном участие в работе клуба.</a:t>
            </a:r>
          </a:p>
        </p:txBody>
      </p:sp>
      <p:pic>
        <p:nvPicPr>
          <p:cNvPr id="1028" name="Picture 4" descr="Родительский клуб | Государственное Бюджетное Дошкольное Образовательное  Учреждение Центр развития ребенка Детский сад №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857628"/>
            <a:ext cx="3011063" cy="2645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777</TotalTime>
  <Words>742</Words>
  <Application>Microsoft Office PowerPoint</Application>
  <PresentationFormat>Экран (4:3)</PresentationFormat>
  <Paragraphs>120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Авторы:  Урявина А.В.                  Копытова О.С.   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Родительский клуб «Финансисты»</dc:title>
  <dc:creator>user</dc:creator>
  <cp:lastModifiedBy>user</cp:lastModifiedBy>
  <cp:revision>96</cp:revision>
  <dcterms:created xsi:type="dcterms:W3CDTF">2020-10-17T05:08:38Z</dcterms:created>
  <dcterms:modified xsi:type="dcterms:W3CDTF">2021-12-18T04:46:52Z</dcterms:modified>
</cp:coreProperties>
</file>