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757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901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388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094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606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069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034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080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55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373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124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8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17BB8-433B-481D-A285-B0886298FE6C}" type="datetimeFigureOut">
              <a:rPr lang="ru-RU" smtClean="0"/>
              <a:t>23.10.2020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FA488-07BD-4DBA-8998-0CA09887D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132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988840"/>
            <a:ext cx="8640960" cy="194421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effectLst/>
              </a:rPr>
              <a:t>Мероприятие, направленное на патриотическое воспитание подрастающего поколения:</a:t>
            </a:r>
            <a:r>
              <a:rPr lang="ru-RU" sz="3200" dirty="0" smtClean="0">
                <a:effectLst/>
              </a:rPr>
              <a:t/>
            </a:r>
            <a:br>
              <a:rPr lang="ru-RU" sz="3200" dirty="0" smtClean="0">
                <a:effectLst/>
              </a:rPr>
            </a:br>
            <a:r>
              <a:rPr lang="ru-RU" sz="3200" b="1" dirty="0" smtClean="0">
                <a:effectLst/>
              </a:rPr>
              <a:t>«</a:t>
            </a:r>
            <a:r>
              <a:rPr lang="ru-RU" sz="3200" b="1" dirty="0"/>
              <a:t>Вспомним, ребята, мы Афганистан</a:t>
            </a:r>
            <a:r>
              <a:rPr lang="ru-RU" sz="3200" b="1" dirty="0" smtClean="0"/>
              <a:t>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4149080"/>
            <a:ext cx="6624736" cy="17526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ru-RU" b="1" u="sng" dirty="0" smtClean="0">
                <a:solidFill>
                  <a:schemeClr val="tx1"/>
                </a:solidFill>
              </a:rPr>
              <a:t>Разработала:</a:t>
            </a:r>
            <a:r>
              <a:rPr lang="ru-RU" dirty="0" smtClean="0">
                <a:solidFill>
                  <a:schemeClr val="tx1"/>
                </a:solidFill>
              </a:rPr>
              <a:t> студентка 3 курса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Данильцева Анастасия</a:t>
            </a:r>
          </a:p>
          <a:p>
            <a:pPr algn="l"/>
            <a:r>
              <a:rPr lang="ru-RU" b="1" u="sng" dirty="0" smtClean="0">
                <a:solidFill>
                  <a:schemeClr val="tx1"/>
                </a:solidFill>
              </a:rPr>
              <a:t>Руководитель:</a:t>
            </a:r>
            <a:r>
              <a:rPr lang="ru-RU" u="sng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преподаватель психологии</a:t>
            </a:r>
          </a:p>
          <a:p>
            <a:pPr algn="l"/>
            <a:r>
              <a:rPr lang="ru-RU" dirty="0" err="1" smtClean="0">
                <a:solidFill>
                  <a:schemeClr val="tx1"/>
                </a:solidFill>
              </a:rPr>
              <a:t>Кудакина</a:t>
            </a:r>
            <a:r>
              <a:rPr lang="ru-RU" dirty="0" smtClean="0">
                <a:solidFill>
                  <a:schemeClr val="tx1"/>
                </a:solidFill>
              </a:rPr>
              <a:t> Т.К.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76672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Государственное бюджетное профессиональное образовательное учреждение Владимирской области</a:t>
            </a:r>
            <a:endParaRPr lang="ru-RU" dirty="0"/>
          </a:p>
          <a:p>
            <a:pPr algn="ctr"/>
            <a:r>
              <a:rPr lang="ru-RU" b="1" dirty="0" smtClean="0">
                <a:effectLst/>
              </a:rPr>
              <a:t>«Владимирский базовый медицинский колледж»</a:t>
            </a:r>
            <a:endParaRPr lang="ru-RU" dirty="0" smtClean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60032" y="6277962"/>
            <a:ext cx="3888432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2020 – 2021 уч.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679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7673"/>
            <a:ext cx="8784976" cy="34778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b="1" u="sng" dirty="0"/>
              <a:t>Цель мероприятия: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dirty="0"/>
              <a:t>Показать значимость военных действий не только  в Великой Отечественной Войне, но и в Афганистане.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dirty="0"/>
              <a:t>Помочь студентам в выработке духовных ценностей подлинного, нравственного характера.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dirty="0" smtClean="0"/>
              <a:t>Сформировать чувство любви и патриотизма к своей Родине. 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dirty="0" smtClean="0"/>
              <a:t>Раскрыть </a:t>
            </a:r>
            <a:r>
              <a:rPr lang="ru-RU" sz="2400" dirty="0"/>
              <a:t>творческий потенциал студентов.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dirty="0"/>
              <a:t>Закрепить связь поколений – молодых поколений медицинских работников и ветеранов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3933056"/>
            <a:ext cx="8784976" cy="27392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800" b="1" u="sng" dirty="0" smtClean="0"/>
              <a:t>Задачи: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2400" dirty="0" smtClean="0"/>
              <a:t>Поддержка  и развитие традиций проведения студенческих творческих конкурсов-фестивалей.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2400" dirty="0" smtClean="0"/>
              <a:t>Выявление талантливой молодежи, создание условий для реализации ее творческого потенциала.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2400" dirty="0" smtClean="0"/>
              <a:t>Повышение уровня художественного творчества участников фестиваля.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355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39952" y="122428"/>
            <a:ext cx="4824536" cy="65556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u="sng" dirty="0" smtClean="0"/>
              <a:t>19 февраля 2019 года </a:t>
            </a:r>
            <a:r>
              <a:rPr lang="ru-RU" sz="1400" dirty="0" smtClean="0"/>
              <a:t>в </a:t>
            </a:r>
            <a:r>
              <a:rPr lang="ru-RU" sz="1400" dirty="0" err="1" smtClean="0"/>
              <a:t>Гусевском</a:t>
            </a:r>
            <a:r>
              <a:rPr lang="ru-RU" sz="1400" dirty="0" smtClean="0"/>
              <a:t> стекольном колледже состоялся традиционный областной конкурс солдатской и военно-патриотической песни  «Вспомним, ребята, мы Афганистан».</a:t>
            </a:r>
          </a:p>
          <a:p>
            <a:r>
              <a:rPr lang="ru-RU" sz="1400" dirty="0" smtClean="0"/>
              <a:t>В конкурсе приняли участие студенты из 23 колледжей Владимирской области. Организаторами фестиваля традиционно выступили департамент образования областной администрации, администрация города Гусь-Хрустальный, </a:t>
            </a:r>
            <a:r>
              <a:rPr lang="ru-RU" sz="1400" dirty="0" err="1" smtClean="0"/>
              <a:t>Гусевский</a:t>
            </a:r>
            <a:r>
              <a:rPr lang="ru-RU" sz="1400" dirty="0" smtClean="0"/>
              <a:t> стекольный колледж и городская организация </a:t>
            </a:r>
            <a:r>
              <a:rPr lang="ru-RU" sz="1400" b="1" u="sng" dirty="0" smtClean="0"/>
              <a:t>«Российского союза ветеранов Афганистана»</a:t>
            </a:r>
            <a:r>
              <a:rPr lang="ru-RU" sz="1400" dirty="0" smtClean="0"/>
              <a:t>. Почётными гостями мероприятия были воины-интернационалисты. Помогали организовывать конкурс участники </a:t>
            </a:r>
            <a:r>
              <a:rPr lang="ru-RU" sz="1400" b="1" u="sng" dirty="0" smtClean="0"/>
              <a:t>#</a:t>
            </a:r>
            <a:r>
              <a:rPr lang="ru-RU" sz="1400" b="1" u="sng" dirty="0" err="1" smtClean="0"/>
              <a:t>МолодёжкиОНФ</a:t>
            </a:r>
            <a:r>
              <a:rPr lang="ru-RU" sz="1400" dirty="0" smtClean="0"/>
              <a:t>.</a:t>
            </a:r>
          </a:p>
          <a:p>
            <a:r>
              <a:rPr lang="ru-RU" sz="1400" dirty="0" smtClean="0"/>
              <a:t> Самостоятельно подобранная программа патриотической композиции делает ее неповторимой и носит отпечаток индивидуальности. На протяжении всего выступления программу сопровождали презентации, посвященные военным действиям. Было заметно, что студенты выступают по собственному желанию, вдохновению и с полной отдачей. Что делает настоящее мероприятие еще более ценным для патриотического воспитания молодежи.</a:t>
            </a:r>
          </a:p>
          <a:p>
            <a:r>
              <a:rPr lang="ru-RU" sz="1400" dirty="0" smtClean="0"/>
              <a:t>Подобное мероприятие имеет огромное значение в деле патриотического воспитания. Мы рады отметить тот вклад, который привнесли студенты-медики в мероприятие, посвященное 30-летию с момента вывода Советских войск из Афганистана. Очень заметна и нужна та связь поколений, которая наблюдалась на этом празднике. Передача бесценного опыта молодым – главная задача подобных мероприятий.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03190">
            <a:off x="261451" y="2896558"/>
            <a:ext cx="3652742" cy="2433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201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60648"/>
            <a:ext cx="8856984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Традиционный областной конкурс солдатской и военно-патриотической песни  </a:t>
            </a:r>
            <a:r>
              <a:rPr lang="ru-RU" b="1" dirty="0"/>
              <a:t>«Вспомним, ребята, мы Афганистан»</a:t>
            </a:r>
            <a:endParaRPr lang="ru-RU" dirty="0"/>
          </a:p>
          <a:p>
            <a:r>
              <a:rPr lang="ru-RU" dirty="0"/>
              <a:t> </a:t>
            </a:r>
            <a:r>
              <a:rPr lang="ru-RU" b="1" i="1" dirty="0" smtClean="0"/>
              <a:t>(</a:t>
            </a:r>
            <a:r>
              <a:rPr lang="ru-RU" b="1" i="1" dirty="0"/>
              <a:t>звучит фон</a:t>
            </a:r>
            <a:r>
              <a:rPr lang="ru-RU" b="1" i="1" dirty="0" smtClean="0"/>
              <a:t>)</a:t>
            </a:r>
            <a:endParaRPr lang="ru-RU" dirty="0"/>
          </a:p>
          <a:p>
            <a:r>
              <a:rPr lang="ru-RU" dirty="0"/>
              <a:t>Этот год объявлен годом театра, поэтому сегодня, студенческий театр «ВДОХНОВЕНИЕ» представляет Вам патриотическую композицию.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63888" y="2060848"/>
            <a:ext cx="5400600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i="1" dirty="0"/>
              <a:t>(звучит фон)</a:t>
            </a:r>
            <a:endParaRPr lang="ru-RU" dirty="0"/>
          </a:p>
          <a:p>
            <a:r>
              <a:rPr lang="ru-RU" b="1" i="1" dirty="0"/>
              <a:t> </a:t>
            </a:r>
            <a:r>
              <a:rPr lang="ru-RU" b="1" i="1" dirty="0" smtClean="0"/>
              <a:t>Извещение</a:t>
            </a:r>
            <a:endParaRPr lang="ru-RU" dirty="0"/>
          </a:p>
          <a:p>
            <a:r>
              <a:rPr lang="ru-RU" dirty="0"/>
              <a:t>Ваш муж, Терентьев Федор Николаевич, уроженец Ивановской области в бою за социалистическую Родину, верный военной присяге, проявив геройство и мужество, пропал без вести. Пропал</a:t>
            </a:r>
            <a:r>
              <a:rPr lang="ru-RU" dirty="0" smtClean="0"/>
              <a:t>…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63635" y="4581128"/>
            <a:ext cx="6264696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стих</a:t>
            </a:r>
            <a:endParaRPr lang="ru-RU" dirty="0"/>
          </a:p>
          <a:p>
            <a:r>
              <a:rPr lang="ru-RU" dirty="0"/>
              <a:t>Так больно, так страшно остаться отныне одной,</a:t>
            </a:r>
            <a:br>
              <a:rPr lang="ru-RU" dirty="0"/>
            </a:br>
            <a:r>
              <a:rPr lang="ru-RU" dirty="0"/>
              <a:t>Мою душу сжимают воспоминанья и нежный голос твой.</a:t>
            </a:r>
          </a:p>
          <a:p>
            <a:r>
              <a:rPr lang="ru-RU" dirty="0"/>
              <a:t>Так больно, так страшно…Война разлучает сердца,</a:t>
            </a:r>
          </a:p>
          <a:p>
            <a:r>
              <a:rPr lang="ru-RU" dirty="0"/>
              <a:t>Но знай, мой любимый, я буду ждать, буду ждать тебя всегда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" name="Рисунок 7" descr="C:\Users\Пользователь\Desktop\мет разработка\Ag1qQfXlcK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1" t="25397" r="17237"/>
          <a:stretch/>
        </p:blipFill>
        <p:spPr bwMode="auto">
          <a:xfrm>
            <a:off x="755576" y="2669170"/>
            <a:ext cx="2540407" cy="16959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3654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78382" y="188640"/>
            <a:ext cx="4968552" cy="36933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i="1" dirty="0"/>
              <a:t>Поисковые отряды наши дни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dirty="0"/>
              <a:t>Каждому поисковику раз в жизни приходилось отвечать на вопрос, почему и зачем вы этим занимаетесь? Простой, на первый взгляд, вопрос, но вот как на него ответить? Мы не так часто задумываемся об этом, ведь по сей день у нас есть миссия! Она очень сложная и ответственная.  Главное для нас - вернуть солдата домой, а также напомнить и рассказать, через что прошли те, кто остался на поле боя с 41 по 45 год. Помните! Война не закончена, пока не будет похоронен последний солдат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31" y="3016679"/>
            <a:ext cx="3206055" cy="2404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s://i.mycdn.me/i?r=AyH4iRPQ2q0otWIFepML2LxRRETnk3sgu3XFaQLLnwtyw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382" y="4077071"/>
            <a:ext cx="2016224" cy="268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162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332656"/>
            <a:ext cx="5184576" cy="34163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i="1" dirty="0"/>
              <a:t>Отрывок из фронтового письма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>Милая Лидочка! Я не знаю, прочитаешь ли ты когда-нибудь эти строки? Но я твердо знаю, что это последнее мое письмо.  Сейчас идет бой жаркий, смертельный. Наш танк подбит. Кругом нас фашисты. Весь день отбиваем атаку. Мы не думаем о спасении своей жизни. Мы воины и не боимся умереть за Родину. Хорошо умирать, когда знаешь, что там, далеко, есть близкий тебе человек, он помнит обо мне, думает, любит. «Хорошо любимым быть…»  </a:t>
            </a:r>
          </a:p>
        </p:txBody>
      </p:sp>
      <p:pic>
        <p:nvPicPr>
          <p:cNvPr id="3" name="Рисунок 2" descr="C:\Users\Пользователь\Desktop\мет разработка\3muQ0Gm7jC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708920"/>
            <a:ext cx="2808312" cy="3816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Пользователь\Desktop\мет разработка\IMG_844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849" y="4437112"/>
            <a:ext cx="2700655" cy="17995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421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7824" y="211027"/>
            <a:ext cx="3240360" cy="64633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i="1" dirty="0"/>
              <a:t>Песня «Я убит подо Ржевом»</a:t>
            </a:r>
            <a:r>
              <a:rPr lang="ru-RU" dirty="0"/>
              <a:t> 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Я убит подо Ржевом,</a:t>
            </a:r>
          </a:p>
          <a:p>
            <a:r>
              <a:rPr lang="ru-RU" dirty="0"/>
              <a:t>В безымянном болоте,</a:t>
            </a:r>
          </a:p>
          <a:p>
            <a:r>
              <a:rPr lang="ru-RU" dirty="0"/>
              <a:t>В пятой роте,</a:t>
            </a:r>
          </a:p>
          <a:p>
            <a:r>
              <a:rPr lang="ru-RU" dirty="0"/>
              <a:t>На левом,</a:t>
            </a:r>
          </a:p>
          <a:p>
            <a:r>
              <a:rPr lang="ru-RU" dirty="0"/>
              <a:t>При жестоком налете.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Я не слышал разрыва</a:t>
            </a:r>
          </a:p>
          <a:p>
            <a:r>
              <a:rPr lang="ru-RU" dirty="0"/>
              <a:t>И не видел той вспышки, -</a:t>
            </a:r>
          </a:p>
          <a:p>
            <a:r>
              <a:rPr lang="ru-RU" dirty="0"/>
              <a:t>Точно в пропасть с обрыва -</a:t>
            </a:r>
          </a:p>
          <a:p>
            <a:r>
              <a:rPr lang="ru-RU" dirty="0"/>
              <a:t>И ни дна, ни покрышки.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И во всем этом мире</a:t>
            </a:r>
          </a:p>
          <a:p>
            <a:r>
              <a:rPr lang="ru-RU" dirty="0"/>
              <a:t>До конца его дней -</a:t>
            </a:r>
          </a:p>
          <a:p>
            <a:r>
              <a:rPr lang="ru-RU" dirty="0"/>
              <a:t>Ни петлички,</a:t>
            </a:r>
          </a:p>
          <a:p>
            <a:r>
              <a:rPr lang="ru-RU" dirty="0"/>
              <a:t>Ни лычки</a:t>
            </a:r>
          </a:p>
          <a:p>
            <a:r>
              <a:rPr lang="ru-RU" dirty="0"/>
              <a:t>С гимнастерки моей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/>
              <a:t>Я - где корни слепые </a:t>
            </a:r>
          </a:p>
          <a:p>
            <a:r>
              <a:rPr lang="ru-RU" dirty="0" smtClean="0"/>
              <a:t>Ищут корма во тьме;</a:t>
            </a:r>
          </a:p>
          <a:p>
            <a:r>
              <a:rPr lang="ru-RU" dirty="0" smtClean="0"/>
              <a:t>Я - где с облаком пыли</a:t>
            </a:r>
          </a:p>
          <a:p>
            <a:r>
              <a:rPr lang="ru-RU" dirty="0" smtClean="0"/>
              <a:t>Ходит рожь на холме.</a:t>
            </a:r>
          </a:p>
        </p:txBody>
      </p:sp>
      <p:pic>
        <p:nvPicPr>
          <p:cNvPr id="3" name="Рисунок 2" descr="C:\Users\Пользователь\Desktop\мет разработка\DHlXcIdcJF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211027"/>
            <a:ext cx="2592637" cy="1620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Пользователь\Desktop\мет разработка\IMG_144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25144"/>
            <a:ext cx="2700655" cy="1799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Пользователь\Desktop\мет разработка\IMG_844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75" y="2780928"/>
            <a:ext cx="2700655" cy="1799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Пользователь\Desktop\мет разработка\IMG_840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1924658"/>
            <a:ext cx="2592637" cy="17995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048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-9244"/>
            <a:ext cx="3312368" cy="67403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r>
              <a:rPr lang="ru-RU" dirty="0" smtClean="0"/>
              <a:t>Я </a:t>
            </a:r>
            <a:r>
              <a:rPr lang="ru-RU" dirty="0"/>
              <a:t>- где крик петушиный</a:t>
            </a:r>
          </a:p>
          <a:p>
            <a:r>
              <a:rPr lang="ru-RU" dirty="0"/>
              <a:t>На заре по росе;</a:t>
            </a:r>
          </a:p>
          <a:p>
            <a:r>
              <a:rPr lang="ru-RU" dirty="0"/>
              <a:t>Я - где ваши машины</a:t>
            </a:r>
          </a:p>
          <a:p>
            <a:r>
              <a:rPr lang="ru-RU" dirty="0"/>
              <a:t>Воздух рвут на шоссе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Где - травинку к травинке -</a:t>
            </a:r>
          </a:p>
          <a:p>
            <a:r>
              <a:rPr lang="ru-RU" dirty="0"/>
              <a:t>Речка травы прядет,</a:t>
            </a:r>
          </a:p>
          <a:p>
            <a:r>
              <a:rPr lang="ru-RU" dirty="0"/>
              <a:t>Там, куда на поминки</a:t>
            </a:r>
          </a:p>
          <a:p>
            <a:r>
              <a:rPr lang="ru-RU" dirty="0"/>
              <a:t>Даже мать не придет.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И у мертвых, безгласных,</a:t>
            </a:r>
          </a:p>
          <a:p>
            <a:r>
              <a:rPr lang="ru-RU" dirty="0"/>
              <a:t>Есть отрада одна:</a:t>
            </a:r>
          </a:p>
          <a:p>
            <a:r>
              <a:rPr lang="ru-RU" dirty="0"/>
              <a:t>Мы за родину пали,</a:t>
            </a:r>
          </a:p>
          <a:p>
            <a:r>
              <a:rPr lang="ru-RU" dirty="0"/>
              <a:t>Но она - спасена. 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Наши очи померкли,</a:t>
            </a:r>
          </a:p>
          <a:p>
            <a:r>
              <a:rPr lang="ru-RU" dirty="0"/>
              <a:t>Пламень сердца погас.</a:t>
            </a:r>
          </a:p>
          <a:p>
            <a:r>
              <a:rPr lang="ru-RU" dirty="0"/>
              <a:t>На земле на проверке</a:t>
            </a:r>
          </a:p>
          <a:p>
            <a:r>
              <a:rPr lang="ru-RU" dirty="0"/>
              <a:t>Выкликают не нас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/>
              <a:t>Нам свои боевые</a:t>
            </a:r>
          </a:p>
          <a:p>
            <a:r>
              <a:rPr lang="ru-RU" dirty="0"/>
              <a:t>Не носить ордена.</a:t>
            </a:r>
          </a:p>
          <a:p>
            <a:r>
              <a:rPr lang="ru-RU" dirty="0"/>
              <a:t>Вам все это, живые.</a:t>
            </a:r>
          </a:p>
          <a:p>
            <a:r>
              <a:rPr lang="ru-RU" dirty="0"/>
              <a:t>Нам - отрада одна, </a:t>
            </a:r>
          </a:p>
        </p:txBody>
      </p:sp>
      <p:pic>
        <p:nvPicPr>
          <p:cNvPr id="3" name="Рисунок 2" descr="C:\Users\Пользователь\Desktop\мет разработка\IMG_145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345" y="729615"/>
            <a:ext cx="2449135" cy="16192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Пользователь\Desktop\мет разработка\IMG_146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42" y="4797152"/>
            <a:ext cx="2700655" cy="17407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228184" y="2492896"/>
            <a:ext cx="2915816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Что недаром боролись</a:t>
            </a:r>
          </a:p>
          <a:p>
            <a:r>
              <a:rPr lang="ru-RU" dirty="0" smtClean="0"/>
              <a:t>Мы за родину-мать.</a:t>
            </a:r>
          </a:p>
          <a:p>
            <a:r>
              <a:rPr lang="ru-RU" dirty="0" smtClean="0"/>
              <a:t>Пусть не слышен наш голос,</a:t>
            </a:r>
          </a:p>
          <a:p>
            <a:r>
              <a:rPr lang="ru-RU" dirty="0" smtClean="0"/>
              <a:t>Вы должны его знать.</a:t>
            </a:r>
          </a:p>
        </p:txBody>
      </p:sp>
      <p:pic>
        <p:nvPicPr>
          <p:cNvPr id="6" name="Рисунок 5" descr="C:\Users\Пользователь\Desktop\мет разработка\IMG_842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42" y="2852936"/>
            <a:ext cx="2700655" cy="17995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79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40046" y="764704"/>
            <a:ext cx="5688632" cy="2308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У каждой войны есть свой Герой! 15 февраля исполнилось 30 лет с момента вывода Советских войск из Афганистана, приближается 74 годовщина Победы  в Великой Отечественной Войне. Мы должны помнить всех, кто прошел через войну. Их смелость достойна увековечения. Памятные места не должны быть забыты. Сегодня в зале присутствуют ветераны Афганской войны. Спасибо Вам за мирное небо</a:t>
            </a:r>
            <a:r>
              <a:rPr lang="ru-RU" dirty="0" smtClean="0"/>
              <a:t>!</a:t>
            </a:r>
            <a:endParaRPr lang="ru-RU" dirty="0"/>
          </a:p>
        </p:txBody>
      </p:sp>
      <p:pic>
        <p:nvPicPr>
          <p:cNvPr id="4" name="Рисунок 3" descr="C:\Users\Пользователь\Desktop\мет разработка\IMG_144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5"/>
            <a:ext cx="4976758" cy="33123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513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88639"/>
            <a:ext cx="8712968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И конечно же нельзя не вспомнить тех, кто был ангелами </a:t>
            </a:r>
          </a:p>
          <a:p>
            <a:pPr algn="ctr"/>
            <a:r>
              <a:rPr lang="ru-RU" sz="2400" dirty="0" smtClean="0"/>
              <a:t>на Афганской войне!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2843808" y="1124744"/>
            <a:ext cx="6192688" cy="163121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/>
              <a:t>Они спасали наших ребят не жалея своего здоровья и сил. Оказывали первую помощь, лечили от инфекционных заболеваний и доставляли раненных в Союз.</a:t>
            </a:r>
          </a:p>
          <a:p>
            <a:r>
              <a:rPr lang="ru-RU" sz="2000" dirty="0"/>
              <a:t>Совершали невозможное и были волшебниками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07504" y="2924943"/>
            <a:ext cx="6048672" cy="25853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Они совершали </a:t>
            </a:r>
            <a:r>
              <a:rPr lang="ru-RU" dirty="0"/>
              <a:t>невозможное и благодаря </a:t>
            </a:r>
            <a:r>
              <a:rPr lang="ru-RU" dirty="0" smtClean="0"/>
              <a:t>им </a:t>
            </a:r>
            <a:r>
              <a:rPr lang="ru-RU" dirty="0"/>
              <a:t>тысячи ребят вернулись домой живыми!</a:t>
            </a:r>
          </a:p>
          <a:p>
            <a:r>
              <a:rPr lang="ru-RU" dirty="0"/>
              <a:t>И днём и ночью </a:t>
            </a:r>
            <a:r>
              <a:rPr lang="ru-RU" dirty="0" smtClean="0"/>
              <a:t>они </a:t>
            </a:r>
            <a:r>
              <a:rPr lang="ru-RU" dirty="0"/>
              <a:t>стояли на боевом посту. </a:t>
            </a:r>
            <a:r>
              <a:rPr lang="ru-RU" dirty="0" smtClean="0"/>
              <a:t>Они </a:t>
            </a:r>
            <a:r>
              <a:rPr lang="ru-RU" dirty="0"/>
              <a:t>проводили сложнейшие операции. </a:t>
            </a:r>
            <a:r>
              <a:rPr lang="ru-RU" dirty="0" smtClean="0"/>
              <a:t>Они были </a:t>
            </a:r>
            <a:r>
              <a:rPr lang="ru-RU" dirty="0"/>
              <a:t>ангелами на Афганской войне.</a:t>
            </a:r>
          </a:p>
          <a:p>
            <a:r>
              <a:rPr lang="ru-RU" dirty="0"/>
              <a:t>Они лечили местное население, оказывали первую помощь, выезжали с </a:t>
            </a:r>
            <a:r>
              <a:rPr lang="ru-RU" dirty="0" err="1"/>
              <a:t>агит</a:t>
            </a:r>
            <a:r>
              <a:rPr lang="ru-RU" dirty="0"/>
              <a:t> бригадами в кишлаки. Они так же подвергали себя опасности. И оказывались в подбитых вертолетах и БТРах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619672" y="5921780"/>
            <a:ext cx="6048672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ОНИ – АНГЕЛЫ АФГАНСКОЙ ВОЙНЫ!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ОНИ – МЕДИКИ!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3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30058"/>
            <a:ext cx="6102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1. Джелалабад военно-полевой госпиталь особо-опасных инфекционных заболеваний N 834</a:t>
            </a:r>
          </a:p>
        </p:txBody>
      </p:sp>
      <p:pic>
        <p:nvPicPr>
          <p:cNvPr id="1026" name="Picture 2" descr="Маргарита ПОДРЕЧНЕВА (МУСАЛАЕВА)  медсестра  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369" y="980728"/>
            <a:ext cx="5786645" cy="383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62515" y="5013176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/>
              <a:t>Маргарита </a:t>
            </a:r>
            <a:r>
              <a:rPr lang="ru-RU" sz="2000" i="1" dirty="0"/>
              <a:t>ПОДРЕЧНЕВА (МУСАЛАЕВА) </a:t>
            </a:r>
            <a:r>
              <a:rPr lang="ru-RU" sz="2000" i="1" dirty="0" smtClean="0"/>
              <a:t>медсестра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226343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2. </a:t>
            </a:r>
            <a:r>
              <a:rPr lang="ru-RU" sz="2400" b="1" dirty="0" err="1"/>
              <a:t>Начмед</a:t>
            </a:r>
            <a:r>
              <a:rPr lang="ru-RU" sz="2400" b="1" dirty="0"/>
              <a:t> "Тибета" к.м.н. Игорь Катаев с Федей</a:t>
            </a:r>
          </a:p>
        </p:txBody>
      </p:sp>
      <p:pic>
        <p:nvPicPr>
          <p:cNvPr id="2050" name="Picture 2" descr="Из архива Александра УКОЛОВА, Афганистан - Джелалабад 1981 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810" y="980728"/>
            <a:ext cx="567616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5160493"/>
            <a:ext cx="6678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/>
              <a:t>Из архива Александра УКОЛОВА, Афганистан - Джелалабад 1981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24379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3. Тамара </a:t>
            </a:r>
            <a:r>
              <a:rPr lang="ru-RU" sz="2400" b="1" dirty="0" err="1"/>
              <a:t>Будник</a:t>
            </a:r>
            <a:r>
              <a:rPr lang="ru-RU" sz="2400" b="1" dirty="0"/>
              <a:t> и Саша Ли на территории хирургического отделения</a:t>
            </a:r>
          </a:p>
        </p:txBody>
      </p:sp>
      <p:pic>
        <p:nvPicPr>
          <p:cNvPr id="3074" name="Picture 2" descr="Из архива Тамары БУДНИК, Джелалабад, медрота 66-й OМСБр 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38" y="1084896"/>
            <a:ext cx="552350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558924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/>
              <a:t>Из архива Тамары БУДНИК, Джелалабад, </a:t>
            </a:r>
            <a:r>
              <a:rPr lang="ru-RU" sz="2000" i="1" dirty="0" err="1"/>
              <a:t>медрота</a:t>
            </a:r>
            <a:r>
              <a:rPr lang="ru-RU" sz="2000" i="1" dirty="0"/>
              <a:t> 66-й </a:t>
            </a:r>
            <a:r>
              <a:rPr lang="ru-RU" sz="2000" i="1" dirty="0" err="1"/>
              <a:t>OМСБр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4290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0883" y="188640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4. Медицинский экипаж самолета Ан-26 "Спасатель" (борт. номер 07) - Первая бригада медиков</a:t>
            </a:r>
          </a:p>
        </p:txBody>
      </p:sp>
      <p:pic>
        <p:nvPicPr>
          <p:cNvPr id="4098" name="Picture 2" descr="Слева направо: операционная медсестра Елена Мадодова, рентгенолаборант Липинская Валентина, анестезиолог Кунгожанова Халамхас, врач-анестезиолог Мороз Людмила, командировочный хирург из Москвы (фамилия отсутствует).  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613" y="1019637"/>
            <a:ext cx="5602222" cy="411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6789" y="5141929"/>
            <a:ext cx="58143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Слева направо: операционная медсестра Елена </a:t>
            </a:r>
            <a:r>
              <a:rPr lang="ru-RU" i="1" dirty="0" err="1"/>
              <a:t>Мадодова</a:t>
            </a:r>
            <a:r>
              <a:rPr lang="ru-RU" i="1" dirty="0"/>
              <a:t>, </a:t>
            </a:r>
            <a:r>
              <a:rPr lang="ru-RU" i="1" dirty="0" err="1"/>
              <a:t>рентгенолаборант</a:t>
            </a:r>
            <a:r>
              <a:rPr lang="ru-RU" i="1" dirty="0"/>
              <a:t> </a:t>
            </a:r>
            <a:r>
              <a:rPr lang="ru-RU" i="1" dirty="0" err="1"/>
              <a:t>Липинская</a:t>
            </a:r>
            <a:r>
              <a:rPr lang="ru-RU" i="1" dirty="0"/>
              <a:t> Валентина, анестезиолог </a:t>
            </a:r>
            <a:r>
              <a:rPr lang="ru-RU" i="1" dirty="0" err="1"/>
              <a:t>Кунгожанова</a:t>
            </a:r>
            <a:r>
              <a:rPr lang="ru-RU" i="1" dirty="0"/>
              <a:t> </a:t>
            </a:r>
            <a:r>
              <a:rPr lang="ru-RU" i="1" dirty="0" err="1"/>
              <a:t>Халамхас</a:t>
            </a:r>
            <a:r>
              <a:rPr lang="ru-RU" i="1" dirty="0"/>
              <a:t>, врач-анестезиолог Мороз Людмила, командировочный хирург из Москвы (фамилия отсутствует).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982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88640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5. Баграм, младшая медсестра военно-полевой инфекционный госпиталь</a:t>
            </a:r>
          </a:p>
        </p:txBody>
      </p:sp>
      <p:pic>
        <p:nvPicPr>
          <p:cNvPr id="5122" name="Picture 2" descr="Из архива Евгении (Татьяны) СТЕПАНЮК (РОХМАНОВОЙ) 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18805"/>
            <a:ext cx="5789185" cy="377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7584" y="53012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/>
              <a:t>Из архива Евгении (Татьяны) СТЕПАНЮК (РОХМАНОВОЙ)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783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344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6. Баграм, инфекционный госпиталь в/ч </a:t>
            </a:r>
            <a:r>
              <a:rPr lang="ru-RU" sz="2400" b="1" dirty="0" err="1"/>
              <a:t>пп</a:t>
            </a:r>
            <a:r>
              <a:rPr lang="ru-RU" sz="2400" b="1" dirty="0"/>
              <a:t> 91860</a:t>
            </a:r>
          </a:p>
        </p:txBody>
      </p:sp>
      <p:pic>
        <p:nvPicPr>
          <p:cNvPr id="6146" name="Picture 2" descr="Из архива Галины ШАРИПОВОЙ 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326" y="908720"/>
            <a:ext cx="5278967" cy="418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91680" y="5517232"/>
            <a:ext cx="3296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/>
              <a:t>Из архива Галины ШАРИПОВОЙ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273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554" y="332656"/>
            <a:ext cx="66247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7. Госпиталь Пули-</a:t>
            </a:r>
            <a:r>
              <a:rPr lang="ru-RU" sz="2800" b="1" dirty="0" err="1"/>
              <a:t>Хумри</a:t>
            </a:r>
            <a:endParaRPr lang="ru-RU" sz="2800" b="1" dirty="0"/>
          </a:p>
        </p:txBody>
      </p:sp>
      <p:pic>
        <p:nvPicPr>
          <p:cNvPr id="7170" name="Picture 2" descr="Слева ротный айболит Иван Кипин, имя медсестры не известно, солдат справа - так же судьба не известна. Из архива Сергея ВЛАСОВА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860067"/>
            <a:ext cx="5720246" cy="421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73832" y="5229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/>
              <a:t>Слева ротный </a:t>
            </a:r>
            <a:r>
              <a:rPr lang="ru-RU" i="1" dirty="0" err="1"/>
              <a:t>айболит</a:t>
            </a:r>
            <a:r>
              <a:rPr lang="ru-RU" i="1" dirty="0"/>
              <a:t> Иван </a:t>
            </a:r>
            <a:r>
              <a:rPr lang="ru-RU" i="1" dirty="0" err="1"/>
              <a:t>Кипин</a:t>
            </a:r>
            <a:r>
              <a:rPr lang="ru-RU" i="1" dirty="0"/>
              <a:t>, имя медсестры не известно, солдат справа - так же судьба не известна. Из архива Сергея ВЛАСОВА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603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9866" y="260648"/>
            <a:ext cx="4104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/>
              <a:t>8. Фотография на память</a:t>
            </a:r>
          </a:p>
        </p:txBody>
      </p:sp>
      <p:pic>
        <p:nvPicPr>
          <p:cNvPr id="8194" name="Picture 2" descr="Из архива Людмилы СТАРКОВОЙ Баграм, ст. медсестра, 1-е отделение инфекционного госпиталя. После Чарикар, ст. прапорщик, фельдшер, 45-й отдельный инженерно-сапёрный полк 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953" y="908720"/>
            <a:ext cx="598595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4797152"/>
            <a:ext cx="52920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Из архива Людмилы СТАРКОВОЙ Баграм, ст. медсестра, 1-е отделение инфекционного госпиталя. После </a:t>
            </a:r>
            <a:r>
              <a:rPr lang="ru-RU" i="1" dirty="0" err="1"/>
              <a:t>Чарикар</a:t>
            </a:r>
            <a:r>
              <a:rPr lang="ru-RU" i="1" dirty="0"/>
              <a:t>, ст. прапорщик, фельдшер, 45-й отдельный инженерно-сапёрный полк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252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1537" y="188640"/>
            <a:ext cx="60848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/>
              <a:t>9. Файзабад - полковой медицинский пункт</a:t>
            </a:r>
          </a:p>
        </p:txBody>
      </p:sp>
      <p:pic>
        <p:nvPicPr>
          <p:cNvPr id="9218" name="Picture 2" descr="Из архива Нины ПАНТЮХИНОЙ (КОСОВОЙ) (samlib.ru/s/smolina_a_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764704"/>
            <a:ext cx="5776521" cy="402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21537" y="5373216"/>
            <a:ext cx="4408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/>
              <a:t>Из архива Нины ПАНТЮХИНОЙ (КОСОВОЙ)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601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05850" y="1052736"/>
            <a:ext cx="4392488" cy="53245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dirty="0" smtClean="0"/>
              <a:t>"</a:t>
            </a:r>
            <a:r>
              <a:rPr lang="ru-RU" sz="2000" dirty="0"/>
              <a:t>Поставим памятник врачам,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Как ставим памятник солдатам.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Мы доверяли их рукам,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Вверяли жизни в медсанбатах.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Поставим памятник врачам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За то, что в битвах погибали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И истекали кровью там,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Где кровь солдатам отдавали.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Поставим памятник врачам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За верность совести и долгу,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Что шли навстречу всем смертям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Дорогой огненной и долгой.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Поставим памятник врачам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Среди священных обелисков.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Пусть память сохранит векам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Далекое, что было близким.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Поставим памятник врачам</a:t>
            </a:r>
            <a:r>
              <a:rPr lang="ru-RU" sz="2000" dirty="0" smtClean="0"/>
              <a:t>!"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8032" y="116632"/>
            <a:ext cx="8748464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dirty="0"/>
              <a:t>За период военных действий в Афганистане, выполняя врачебный долг, погибли 46 офицеров медицинской службы.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8030" y="5589240"/>
            <a:ext cx="35638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врач </a:t>
            </a:r>
            <a:r>
              <a:rPr lang="ru-RU" i="1" dirty="0" err="1"/>
              <a:t>Е.Аристов</a:t>
            </a:r>
            <a:r>
              <a:rPr lang="ru-RU" i="1" dirty="0"/>
              <a:t>, посвятил </a:t>
            </a:r>
            <a:r>
              <a:rPr lang="ru-RU" i="1" dirty="0" smtClean="0"/>
              <a:t>этот стих всем </a:t>
            </a:r>
            <a:r>
              <a:rPr lang="ru-RU" i="1" dirty="0"/>
              <a:t>павшим на той далекой войне.</a:t>
            </a:r>
            <a:endParaRPr lang="ru-RU" i="1" dirty="0"/>
          </a:p>
        </p:txBody>
      </p:sp>
      <p:sp>
        <p:nvSpPr>
          <p:cNvPr id="5" name="AutoShape 2" descr="https://dost.mistaua.com/2012/1071_1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564904"/>
            <a:ext cx="4070226" cy="271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435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84976" cy="63094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Заключение</a:t>
            </a:r>
          </a:p>
          <a:p>
            <a:r>
              <a:rPr lang="ru-RU" sz="2000" dirty="0"/>
              <a:t>Афганская война – один из этапов гражданской войны в Афганистане, ознаменованного присутствием на территории этой страны военного контингента советских войск. В данном конфликте принимали участие вооруженные силы правительства ДРА с одной стороны и вооруженная оппозиция (моджахеды или </a:t>
            </a:r>
            <a:r>
              <a:rPr lang="ru-RU" sz="2000" dirty="0" err="1"/>
              <a:t>душманы</a:t>
            </a:r>
            <a:r>
              <a:rPr lang="ru-RU" sz="2000" dirty="0"/>
              <a:t>) – с другой. Борьба велась за полный политический контроль над территорией Афганистана. В военный конфликт оказалась непосредственно втянута и Советская Армия, введенная в страну по решению Политбюро ЦК КПСС для поддержки кабульского правительства. Моджахедам в ходе конфликта поддержку оказывали военные специалисты США, ряды европейских стран – членов НАТО, Китая, а также пакистанские спецслужбы.</a:t>
            </a:r>
          </a:p>
          <a:p>
            <a:r>
              <a:rPr lang="ru-RU" sz="2000" dirty="0"/>
              <a:t>Таким образом, кризис был вызван, с одной стороны, внутренним фактором - непродуманной и подогнанной под марксистские догматы модернизацией афганских социально-политической и экономической структур, и, с другой, внешним и наиболее важным фактором - вводом советских войск в декабре 1979 года.</a:t>
            </a:r>
          </a:p>
          <a:p>
            <a:r>
              <a:rPr lang="ru-RU" sz="2000" dirty="0"/>
              <a:t>Оценивая последствия афганской войны, можно отметить, что выгоды от вмешательства оказались ничтожно малы в сравнении с ущербом, нанесенным национальным интересам СССР и России.</a:t>
            </a:r>
          </a:p>
        </p:txBody>
      </p:sp>
      <p:sp>
        <p:nvSpPr>
          <p:cNvPr id="3" name="AutoShape 2" descr="https://dost.mistaua.com/2012/1071_1_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dost.mistaua.com/2012/1071_1_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92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532677">
            <a:off x="328026" y="2792757"/>
            <a:ext cx="825016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внимание!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943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986</Words>
  <Application>Microsoft Office PowerPoint</Application>
  <PresentationFormat>Экран (4:3)</PresentationFormat>
  <Paragraphs>124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Мероприятие, направленное на патриотическое воспитание подрастающего поколения: «Вспомним, ребята, мы Афганистан»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11</cp:revision>
  <dcterms:created xsi:type="dcterms:W3CDTF">2020-10-21T14:04:32Z</dcterms:created>
  <dcterms:modified xsi:type="dcterms:W3CDTF">2020-10-23T13:55:05Z</dcterms:modified>
</cp:coreProperties>
</file>