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0" r:id="rId3"/>
    <p:sldId id="288" r:id="rId4"/>
    <p:sldId id="261" r:id="rId5"/>
    <p:sldId id="267" r:id="rId6"/>
    <p:sldId id="270" r:id="rId7"/>
    <p:sldId id="258" r:id="rId8"/>
    <p:sldId id="286" r:id="rId9"/>
    <p:sldId id="265" r:id="rId10"/>
    <p:sldId id="262" r:id="rId11"/>
    <p:sldId id="281" r:id="rId12"/>
    <p:sldId id="273" r:id="rId13"/>
    <p:sldId id="283" r:id="rId14"/>
    <p:sldId id="284" r:id="rId15"/>
    <p:sldId id="275" r:id="rId16"/>
    <p:sldId id="277" r:id="rId17"/>
    <p:sldId id="263" r:id="rId18"/>
    <p:sldId id="278" r:id="rId19"/>
    <p:sldId id="268" r:id="rId20"/>
    <p:sldId id="285" r:id="rId21"/>
    <p:sldId id="287" r:id="rId22"/>
    <p:sldId id="264" r:id="rId23"/>
    <p:sldId id="279" r:id="rId24"/>
    <p:sldId id="271" r:id="rId25"/>
    <p:sldId id="282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08" y="-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C752822-4128-43D8-AA21-BCA9909A1CBB}" type="datetimeFigureOut">
              <a:rPr lang="ru-RU" smtClean="0"/>
              <a:pPr/>
              <a:t>28.12.2025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C2C8B3B-E904-4A69-A0E1-C2AA3A73EA0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57884" y="3200400"/>
            <a:ext cx="3286116" cy="1371608"/>
          </a:xfrm>
        </p:spPr>
        <p:txBody>
          <a:bodyPr>
            <a:normAutofit fontScale="47500" lnSpcReduction="20000"/>
          </a:bodyPr>
          <a:lstStyle/>
          <a:p>
            <a:endParaRPr lang="ru-RU" b="1" dirty="0" smtClean="0"/>
          </a:p>
          <a:p>
            <a:r>
              <a:rPr lang="ru-RU" b="1" dirty="0" smtClean="0"/>
              <a:t>Автор проекта</a:t>
            </a:r>
            <a:r>
              <a:rPr lang="ru-RU" b="1" dirty="0" smtClean="0"/>
              <a:t>:</a:t>
            </a:r>
          </a:p>
          <a:p>
            <a:r>
              <a:rPr lang="ru-RU" dirty="0" smtClean="0"/>
              <a:t>Руководитель Детской Академии Развития</a:t>
            </a:r>
            <a:r>
              <a:rPr lang="ru-RU" b="1" dirty="0" smtClean="0"/>
              <a:t>,</a:t>
            </a:r>
            <a:endParaRPr lang="ru-RU" b="1" dirty="0" smtClean="0"/>
          </a:p>
          <a:p>
            <a:r>
              <a:rPr lang="ru-RU" dirty="0" smtClean="0"/>
              <a:t>п</a:t>
            </a:r>
            <a:r>
              <a:rPr lang="ru-RU" dirty="0" smtClean="0"/>
              <a:t>едагог </a:t>
            </a:r>
            <a:r>
              <a:rPr lang="ru-RU" dirty="0" smtClean="0"/>
              <a:t>дополнительного образования </a:t>
            </a:r>
          </a:p>
          <a:p>
            <a:r>
              <a:rPr lang="ru-RU" dirty="0" smtClean="0"/>
              <a:t>Лебедева </a:t>
            </a:r>
            <a:r>
              <a:rPr lang="ru-RU" dirty="0" smtClean="0"/>
              <a:t>Н</a:t>
            </a:r>
            <a:r>
              <a:rPr lang="ru-RU" dirty="0" smtClean="0"/>
              <a:t>аталья Сергеевна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ПРОЕКТ</a:t>
            </a:r>
            <a:br>
              <a:rPr lang="ru-RU" dirty="0" smtClean="0"/>
            </a:br>
            <a:r>
              <a:rPr lang="ru-RU" dirty="0" smtClean="0"/>
              <a:t>«Этот день Победы!»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https://sun9-44.userapi.com/impg/LhsjiqF1isTRH-J6btzF3O4fTaBQxXkK88tbhw/nBYGbQIwN9M.jpg?size=1191x842&amp;quality=95&amp;sign=a89c3535001dc654922df28d7ba21bb4&amp;type=album"/>
          <p:cNvPicPr/>
          <p:nvPr/>
        </p:nvPicPr>
        <p:blipFill>
          <a:blip r:embed="rId2" cstate="print"/>
          <a:srcRect l="21950" t="8889" r="20599" b="15057"/>
          <a:stretch>
            <a:fillRect/>
          </a:stretch>
        </p:blipFill>
        <p:spPr bwMode="auto">
          <a:xfrm>
            <a:off x="7358082" y="0"/>
            <a:ext cx="1357322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Picture background"/>
          <p:cNvPicPr>
            <a:picLocks noChangeAspect="1" noChangeArrowheads="1"/>
          </p:cNvPicPr>
          <p:nvPr/>
        </p:nvPicPr>
        <p:blipFill>
          <a:blip r:embed="rId3"/>
          <a:srcRect b="56485"/>
          <a:stretch>
            <a:fillRect/>
          </a:stretch>
        </p:blipFill>
        <p:spPr bwMode="auto">
          <a:xfrm>
            <a:off x="357158" y="0"/>
            <a:ext cx="6745291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785918" y="5429264"/>
            <a:ext cx="557216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Вышневолоцкий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муниципальный округ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2025 год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Старт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акции</a:t>
            </a:r>
            <a:r>
              <a:rPr lang="en-US" dirty="0" smtClean="0">
                <a:solidFill>
                  <a:srgbClr val="FF0000"/>
                </a:solidFill>
              </a:rPr>
              <a:t> "</a:t>
            </a:r>
            <a:r>
              <a:rPr lang="en-US" dirty="0" err="1" smtClean="0">
                <a:solidFill>
                  <a:srgbClr val="FF0000"/>
                </a:solidFill>
              </a:rPr>
              <a:t>Полотно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памяти</a:t>
            </a:r>
            <a:r>
              <a:rPr lang="en-US" dirty="0" smtClean="0">
                <a:solidFill>
                  <a:srgbClr val="FF0000"/>
                </a:solidFill>
              </a:rPr>
              <a:t>".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5786" y="1785926"/>
            <a:ext cx="7708926" cy="571504"/>
          </a:xfrm>
        </p:spPr>
        <p:txBody>
          <a:bodyPr/>
          <a:lstStyle/>
          <a:p>
            <a:r>
              <a:rPr lang="ru-RU" dirty="0" smtClean="0"/>
              <a:t>презентация "Полотно памяти" и видеоролик </a:t>
            </a:r>
            <a:endParaRPr lang="ru-RU" dirty="0"/>
          </a:p>
        </p:txBody>
      </p:sp>
      <p:pic>
        <p:nvPicPr>
          <p:cNvPr id="4" name="Picture 2" descr="C:\Users\user\AppData\Local\Temp\7zOC6A6F2DF\Y-DD04BnswPWZMKIuxIeriKL0OFdqq03hajswyOueibOb2A__mL-WNeg15TBW9m2CCWKElJJnQ0QoO7aIkVP5Zc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571744"/>
            <a:ext cx="7239019" cy="40719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642910" y="571480"/>
            <a:ext cx="757242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zh-CN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 </a:t>
            </a: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Детской Академии Развития стартовала акция "Полотно памяти", направленная на сохранение исторической памяти о тех героических людях, которые подарили нам Победу и мирную жизнь.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Вниманию родителей и обучающихся Детской Академии Развития была представлена презентация "Полотно памяти" и видеоролик 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Педагоги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рассказали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об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акции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и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предложили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родителям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обучающихся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сделать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единое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полотно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из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лоскутов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красной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ткани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,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на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которой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они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вручную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вышьют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фамилии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,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имена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и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отчества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земляков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,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ушедших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на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фронт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и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не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вернувшихся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с </a:t>
            </a:r>
            <a:r>
              <a:rPr kumimoji="0" lang="en-US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войны</a:t>
            </a:r>
            <a:r>
              <a:rPr kumimoji="0" lang="en-US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. 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Эти герои должны навсегда остаться в нашей памяти и сердцах!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AppData\Local\Temp\7zOC6A1257A\DaCXUUqGCtW0e2aXJEtUXc4Uaexdr9uqP1_nrfl8l-H_geXLcVaKVi-z2KwJ6WfPg39BlyEpNAdJrZ8WW0pZeh7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3643314"/>
            <a:ext cx="4317998" cy="24288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428604"/>
            <a:ext cx="52149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Полотно"-полоска ткани, </a:t>
            </a:r>
            <a:br>
              <a:rPr lang="ru-RU" dirty="0" smtClean="0"/>
            </a:br>
            <a:r>
              <a:rPr lang="ru-RU" dirty="0" smtClean="0"/>
              <a:t>но для нас оно, как звон, </a:t>
            </a:r>
            <a:br>
              <a:rPr lang="ru-RU" dirty="0" smtClean="0"/>
            </a:br>
            <a:r>
              <a:rPr lang="ru-RU" dirty="0" smtClean="0"/>
              <a:t>Что набатом раздается, </a:t>
            </a:r>
            <a:br>
              <a:rPr lang="ru-RU" dirty="0" smtClean="0"/>
            </a:br>
            <a:r>
              <a:rPr lang="ru-RU" dirty="0" smtClean="0"/>
              <a:t>И звучит в сердцах, как стон.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1" name="Picture 1" descr="C:\Users\user\AppData\Local\Temp\7zOC6A97BF8\a6Ac4wxnVytxPgaADlA44L_bCvBz68t2z2RUeQonx6I4BJ6sGVvNNq3qhq0lUCMdZvxm9nPjRHdL0LOGmFzx_S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2071678"/>
            <a:ext cx="3268289" cy="4357718"/>
          </a:xfrm>
          <a:prstGeom prst="rect">
            <a:avLst/>
          </a:prstGeom>
          <a:noFill/>
        </p:spPr>
      </p:pic>
      <p:pic>
        <p:nvPicPr>
          <p:cNvPr id="5123" name="Picture 3" descr="C:\Users\user\AppData\Local\Temp\7zOC6A2F0E9\caLcB0QkRCudoraP2QhQE3k9VnCpNoBM2qwSSOb7V3JGd19PO8x2DmPK8Q69fsDiel0NOpK-LJRiilgenzpgbaf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143248"/>
            <a:ext cx="4381532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er\AppData\Local\Temp\7zOC6A867AA\K68fQnvXZrxY09i0QNxgAfBWk5GuV-ooyVEFWgOVoghyuzyoFHz_5XuLVz92IQJZhn6codvk30os6UaBr9W7Y38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2303858" cy="3071810"/>
          </a:xfrm>
          <a:prstGeom prst="rect">
            <a:avLst/>
          </a:prstGeom>
          <a:noFill/>
        </p:spPr>
      </p:pic>
      <p:pic>
        <p:nvPicPr>
          <p:cNvPr id="3" name="Picture 3" descr="C:\Users\user\AppData\Local\Temp\7zOC6ACEE6C\QwMzzqbPUpQLwi6c17vQpSAyqRogNyeP-y_YPulVt8U56Q5AOtHky996Kl07crxq0Uok3koh3EC_0d5zCEQrODL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643314"/>
            <a:ext cx="2196701" cy="2928934"/>
          </a:xfrm>
          <a:prstGeom prst="rect">
            <a:avLst/>
          </a:prstGeom>
          <a:noFill/>
        </p:spPr>
      </p:pic>
      <p:pic>
        <p:nvPicPr>
          <p:cNvPr id="4" name="Picture 4" descr="C:\Users\user\AppData\Local\Temp\7zOC6AD7DEC\Tmf3ZD8tZ-bLMSuS7M_5xzSSjHm_Bk0IliFGeke5t42ukR05Jwoya8Vhtov-aOdPiC46CSHeNVPnXIMe6srPdUx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428736"/>
            <a:ext cx="2143122" cy="2857496"/>
          </a:xfrm>
          <a:prstGeom prst="rect">
            <a:avLst/>
          </a:prstGeom>
          <a:noFill/>
        </p:spPr>
      </p:pic>
      <p:pic>
        <p:nvPicPr>
          <p:cNvPr id="23555" name="Picture 3" descr="C:\Users\user\AppData\Local\Temp\7zOC6AEE140\ZfjmTIREuNpBaP_kiL-MdYx8lDREXP1ukl5oSWzQqNOegEXUyQ--3zoheHCTtH8g1lbD3PPf-XwJlD8pxg9osbtq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3500438"/>
            <a:ext cx="2303858" cy="3071810"/>
          </a:xfrm>
          <a:prstGeom prst="rect">
            <a:avLst/>
          </a:prstGeom>
          <a:noFill/>
        </p:spPr>
      </p:pic>
      <p:pic>
        <p:nvPicPr>
          <p:cNvPr id="6" name="Picture 4" descr="C:\Users\user\AppData\Local\Temp\7zOC6A67D1A\FRBdNM3cVMgZ8unUL7D5xekQ_jKJ27U9PVLpOlIrJ_b_HsQGdesO3KjWstfzgSTIQXCDFGgpKY6PIS6Qu3HzBXf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428604"/>
            <a:ext cx="2250279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er\AppData\Local\Temp\7zO8CC981F5\2Rq41YEEdEsZNojQc2rqYXhFEA30tR_UPV6NDprRdKFGdMT-ZDSaKGwJv8iYvNRwhShEM7NwntXHFn7a1e478A8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28603"/>
            <a:ext cx="3643338" cy="4857783"/>
          </a:xfrm>
          <a:prstGeom prst="rect">
            <a:avLst/>
          </a:prstGeom>
          <a:noFill/>
        </p:spPr>
      </p:pic>
      <p:pic>
        <p:nvPicPr>
          <p:cNvPr id="3" name="Picture 2" descr="C:\Users\user\AppData\Local\Temp\7zOC6ACBB39\bCYQ9UKbBrbLycHy7TqX3Ox9-hNJSaEYceAjcrbWtMhhjjiQcmGINyVhJTFCo8EM-8BalKIjH9znlEF6J9kAoL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000372"/>
            <a:ext cx="2303858" cy="30718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4348" y="2547938"/>
            <a:ext cx="7780365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7169" name="Picture 1" descr="C:\Users\user\AppData\Local\Temp\7zO8CC51B76\3NEuvdMXOm_s8D_vpt_rynynj9HMTwUOwItX9MUuXo6QxFlziS2ReCpHUFM4co181d1acAa-XxnVZyPKr0akN-5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3357562"/>
            <a:ext cx="5643570" cy="3174508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28596" y="357166"/>
            <a:ext cx="835824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48 </a:t>
            </a:r>
            <a:r>
              <a:rPr kumimoji="0" lang="en-US" altLang="zh-CN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лоскуточков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, </a:t>
            </a:r>
            <a:r>
              <a:rPr kumimoji="0" lang="en-US" altLang="zh-CN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каждый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из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них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</a:t>
            </a:r>
            <a:r>
              <a:rPr kumimoji="0" lang="en-US" altLang="zh-CN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история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. </a:t>
            </a:r>
            <a:r>
              <a:rPr kumimoji="0" lang="ru-RU" altLang="zh-CN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Главное, не остаться равнодушными, сохранить память о тех, кто не жалея себя ковал Великую </a:t>
            </a:r>
            <a:r>
              <a:rPr kumimoji="0" lang="en-US" altLang="zh-CN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Победу</a:t>
            </a:r>
            <a:r>
              <a:rPr kumimoji="0" lang="en-US" altLang="zh-CN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.</a:t>
            </a:r>
            <a:endParaRPr kumimoji="0" lang="ru-RU" altLang="zh-CN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3HI0yWmzREynphKY4ZuazSgapkjT4TkSy3HbUwjg-E-B21O-hA_d_rhQrhWl6eEXcBayq_if4Ih3zgakFcdGDUm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000240"/>
            <a:ext cx="6048385" cy="453628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28728" y="357166"/>
            <a:ext cx="62865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2400" dirty="0" smtClean="0">
                <a:solidFill>
                  <a:srgbClr val="FF0000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 Детской Академии Развития прошло необычное мероприятие: </a:t>
            </a:r>
            <a:endParaRPr lang="ru-RU" altLang="zh-CN" sz="2400" dirty="0" smtClean="0">
              <a:solidFill>
                <a:srgbClr val="FF0000"/>
              </a:solidFill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2400" dirty="0" smtClean="0">
                <a:solidFill>
                  <a:srgbClr val="FF0000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"</a:t>
            </a:r>
            <a:r>
              <a:rPr lang="ru-RU" altLang="zh-CN" sz="2400" dirty="0" smtClean="0">
                <a:solidFill>
                  <a:srgbClr val="FF0000"/>
                </a:solidFill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Презентация Полотна Памяти", созданного руками родителей, и воспитанников.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1472" y="714356"/>
            <a:ext cx="7923241" cy="171451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Георгиевская лента-это выражение нашего уважения к ветеранам, дань падшим на поле боя, благодарность людям, отдавшим все для фронта.</a:t>
            </a:r>
          </a:p>
          <a:p>
            <a:endParaRPr lang="ru-RU" dirty="0"/>
          </a:p>
        </p:txBody>
      </p:sp>
      <p:pic>
        <p:nvPicPr>
          <p:cNvPr id="1025" name="Picture 1" descr="C:\Users\user\AppData\Local\Temp\7zOC6A28B9C\v5D8uWiks8B05R9qZ3O_wsxk9mxF2ltvbVsV2UVeom83Ghkc56a84e95HmiHJYNVvJBDqjjMX-w6cJEdfBW6Mj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786058"/>
            <a:ext cx="4572032" cy="342902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500694" y="2571744"/>
            <a:ext cx="292895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CN" dirty="0" smtClean="0">
                <a:latin typeface="Calibri" pitchFamily="34" charset="0"/>
                <a:ea typeface="SimSun" pitchFamily="2" charset="-122"/>
                <a:cs typeface="Times New Roman" pitchFamily="18" charset="0"/>
              </a:rPr>
              <a:t>На мероприятии детям вручили Георгиевские ленточки.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CN" dirty="0" smtClean="0">
                <a:latin typeface="Calibri" pitchFamily="34" charset="0"/>
                <a:ea typeface="SimSun" pitchFamily="2" charset="-122"/>
                <a:cs typeface="Times New Roman" pitchFamily="18" charset="0"/>
              </a:rPr>
              <a:t>Ведь Георгиевская лента-это выражение нашего уважения к ветеранам, дань падшим на поле боя, благодарность людям, отдавшим все для фронта.</a:t>
            </a:r>
            <a:endParaRPr lang="ru-RU" altLang="zh-CN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Праздничное мероприятие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«Этот день Победы!»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9" y="2857496"/>
            <a:ext cx="2714644" cy="1500198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 Победой, страна!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Ты у нас на всех одна!</a:t>
            </a:r>
          </a:p>
          <a:p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Самая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любимая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Непобедимая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......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" name="Picture 2" descr="C:\Users\user\AppData\Local\Temp\7zO00DB590C\8jD-XexvPgsuI18eRxqVD_-pqp6haqDsBRxZejhABz4mKUIZkocWn_N1LqAMViI9IsfwJ30ve1HtlArVJy8prFU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571744"/>
            <a:ext cx="5423639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er\AppData\Local\Temp\7zO00D14D51\VvPsBKOWiCrxxhpGYmnfL0mbrx2BxRV-Hrso5OpOvr3x8uZxEuUJdaxH9F_-CKNUVyorjPqOO9VlTFUJv-C_EK3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214422"/>
            <a:ext cx="6850912" cy="5143536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71472" y="0"/>
            <a:ext cx="735811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В гости к дошколятам пришел участник специальной военной операции Корнеев Андрей, наш земляк.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В своей приветственной речи Корнеев Андрей рассказал о себе, о своей службе. Поздравил ребят и их родителей с Днем Победы!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er\AppData\Local\Temp\7zO00DEE7BB\8ARxISmH9OBNcBx_FY-_ObHuPXGSLiDzeSeAIqdksk6k7rtkubAAp3Ff4W2Cizr-hBYnnuiMwn2OwrPtKo7ZjWQ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785926"/>
            <a:ext cx="5994547" cy="450059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43042" y="571480"/>
            <a:ext cx="63579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Под</a:t>
            </a:r>
            <a:r>
              <a:rPr lang="en-US" dirty="0" smtClean="0"/>
              <a:t> </a:t>
            </a:r>
            <a:r>
              <a:rPr lang="en-US" dirty="0" err="1" smtClean="0"/>
              <a:t>песню</a:t>
            </a:r>
            <a:r>
              <a:rPr lang="en-US" dirty="0" smtClean="0"/>
              <a:t> "</a:t>
            </a:r>
            <a:r>
              <a:rPr lang="en-US" dirty="0" err="1" smtClean="0"/>
              <a:t>Журавли</a:t>
            </a:r>
            <a:r>
              <a:rPr lang="en-US" dirty="0" smtClean="0"/>
              <a:t>" </a:t>
            </a:r>
            <a:r>
              <a:rPr lang="en-US" dirty="0" err="1" smtClean="0"/>
              <a:t>ребята</a:t>
            </a:r>
            <a:r>
              <a:rPr lang="en-US" dirty="0" smtClean="0"/>
              <a:t> </a:t>
            </a:r>
            <a:r>
              <a:rPr lang="en-US" dirty="0" err="1" smtClean="0"/>
              <a:t>исполнили</a:t>
            </a:r>
            <a:r>
              <a:rPr lang="en-US" dirty="0" smtClean="0"/>
              <a:t> </a:t>
            </a:r>
            <a:r>
              <a:rPr lang="en-US" dirty="0" err="1" smtClean="0"/>
              <a:t>невероятно</a:t>
            </a:r>
            <a:r>
              <a:rPr lang="en-US" dirty="0" smtClean="0"/>
              <a:t> </a:t>
            </a:r>
            <a:r>
              <a:rPr lang="en-US" dirty="0" err="1" smtClean="0"/>
              <a:t>трогательный</a:t>
            </a:r>
            <a:r>
              <a:rPr lang="en-US" dirty="0" smtClean="0"/>
              <a:t> </a:t>
            </a:r>
            <a:r>
              <a:rPr lang="en-US" dirty="0" err="1" smtClean="0"/>
              <a:t>танец</a:t>
            </a:r>
            <a:r>
              <a:rPr lang="en-US" dirty="0" smtClean="0"/>
              <a:t>, </a:t>
            </a:r>
            <a:r>
              <a:rPr lang="en-US" dirty="0" err="1" smtClean="0"/>
              <a:t>который</a:t>
            </a:r>
            <a:r>
              <a:rPr lang="en-US" dirty="0" smtClean="0"/>
              <a:t> </a:t>
            </a:r>
            <a:r>
              <a:rPr lang="en-US" dirty="0" err="1" smtClean="0"/>
              <a:t>несомненно</a:t>
            </a:r>
            <a:r>
              <a:rPr lang="en-US" dirty="0" smtClean="0"/>
              <a:t> </a:t>
            </a:r>
            <a:r>
              <a:rPr lang="en-US" dirty="0" err="1" smtClean="0"/>
              <a:t>вызвал</a:t>
            </a:r>
            <a:r>
              <a:rPr lang="en-US" dirty="0" smtClean="0"/>
              <a:t> </a:t>
            </a:r>
            <a:r>
              <a:rPr lang="en-US" dirty="0" err="1" smtClean="0"/>
              <a:t>самые</a:t>
            </a:r>
            <a:r>
              <a:rPr lang="en-US" dirty="0" smtClean="0"/>
              <a:t> </a:t>
            </a:r>
            <a:r>
              <a:rPr lang="en-US" dirty="0" err="1" smtClean="0"/>
              <a:t>трепетные</a:t>
            </a:r>
            <a:r>
              <a:rPr lang="en-US" dirty="0" smtClean="0"/>
              <a:t> </a:t>
            </a:r>
            <a:r>
              <a:rPr lang="en-US" dirty="0" err="1" smtClean="0"/>
              <a:t>чувства</a:t>
            </a:r>
            <a:r>
              <a:rPr lang="en-US" dirty="0" smtClean="0"/>
              <a:t> в </a:t>
            </a:r>
            <a:r>
              <a:rPr lang="en-US" dirty="0" err="1" smtClean="0"/>
              <a:t>душе</a:t>
            </a:r>
            <a:r>
              <a:rPr lang="en-US" dirty="0" smtClean="0"/>
              <a:t> у </a:t>
            </a:r>
            <a:r>
              <a:rPr lang="en-US" dirty="0" err="1" smtClean="0"/>
              <a:t>каждого</a:t>
            </a:r>
            <a:r>
              <a:rPr lang="en-US" dirty="0" smtClean="0"/>
              <a:t> </a:t>
            </a:r>
            <a:r>
              <a:rPr lang="en-US" dirty="0" err="1" smtClean="0"/>
              <a:t>зрителя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user\AppData\Local\Temp\7zO00DC29F2\zs4Mjt6glU7VG2AySeD-hjAKNVBYF2_qHgYNgjAMZO8Rl89kVXC-5-F2jWf_VRnAWhDi6iD3Vn4__7C3bUtFcfym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2428868"/>
            <a:ext cx="5159784" cy="3873869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428596" y="357166"/>
            <a:ext cx="778674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Для праздника воспитанники Детской Академии Развития приготовили концертные номера, пели военные песни</a:t>
            </a: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, с </a:t>
            </a: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чувством особой благодарности читали стихотворения, исполняли музыкальные композиции с народными инструментами.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Прекрасная проникновенная музыка песен военной тематики:"Катюша", "Смуглянка", "Три танкиста", "День Победы" внесла яркую ноту в это торжественное мероприятие.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Флешмоб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 ПОБЕДОЙ СТРАНА!»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user\AppData\Local\Temp\7zO00D618FE\gmU81WC-x_tqIjA8ZZhr7uLMhsspAdnzjVG7R3BDLHItYkjfztuqCYtpo-bA22qUGiF2Qtx9LVRd8PM1Uonb1_P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571744"/>
            <a:ext cx="5445536" cy="40884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er\AppData\Local\Temp\7zO00D563DD\F6adVVcyZCzN57H8eB3vWpeIqtK-55HJskOkGwxJw6ju6LeYqMZoflvo8dpZhi-n6cliErtOSaelRxAJD5lCX-2-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285992"/>
            <a:ext cx="5804244" cy="4357718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42844" y="357166"/>
            <a:ext cx="900115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Ребята вместе с родителями приняли участие в замечательном </a:t>
            </a:r>
            <a:r>
              <a:rPr kumimoji="0" lang="ru-RU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флешмобе</a:t>
            </a: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. Все участники воодушевленно выполняли </a:t>
            </a:r>
            <a:r>
              <a:rPr kumimoji="0" lang="ru-RU" altLang="zh-CN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танцевальны́е</a:t>
            </a: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 движения под песню"С Победой, страна".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Как же здорово видеть, как дошкольники с трепетом и гордостью участвуют в таком важном празднике!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Это не просто </a:t>
            </a: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мероприятие </a:t>
            </a: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-это память, которую мы передаем новому поколению.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er\AppData\Local\Temp\7zO00D5914F\GRDjHKyRQ08boP9TeVDFc8PYCuLHr4d1xyaq3NqWDRsCUGhJ8VnnhFbdbOCcU1A5yiISWgu0_YWyYGaTowVBjOy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428868"/>
            <a:ext cx="5423638" cy="407196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785794"/>
            <a:ext cx="78581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конце праздника воспитанники вручили подарки, сделанные своими руками почетному гостю воину Корнееву Андрею. И пообещали хорошо учиться, заниматься спортом, слушать педагогов, почитать своих родителей, любить свою </a:t>
            </a:r>
            <a:r>
              <a:rPr lang="en-US" dirty="0" err="1" smtClean="0"/>
              <a:t>Родину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57223" y="642918"/>
            <a:ext cx="7637489" cy="164307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мастер-класс по созданию пасхальных открыток, который прошел в рамках патриотической акции"Пасхальная открытка солдату".</a:t>
            </a:r>
          </a:p>
          <a:p>
            <a:endParaRPr lang="ru-RU" dirty="0"/>
          </a:p>
        </p:txBody>
      </p:sp>
      <p:pic>
        <p:nvPicPr>
          <p:cNvPr id="3077" name="Picture 5" descr="C:\Users\user\AppData\Local\Temp\7zO00D72E1F\NtHLGR4fk4QaeXWcPXJ9gA7_OnIz9lNXxygs3x-mJkWVEuULRZp9gz4xFM_H3NbIpKYSTSxmnrIUUd8XD25Bg8Q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714620"/>
            <a:ext cx="5572132" cy="38961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er\AppData\Local\Temp\7zOC6AAEE4B\KPxoNJObnhvVp_TH9rPJ7w3y7b9hAdZLlpkqnkICZc5c7o997YpLnTUzgP4Th7Ibu6KOqt6iez4We3lhlZ-JcW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2714620"/>
            <a:ext cx="3000396" cy="3932930"/>
          </a:xfrm>
          <a:prstGeom prst="rect">
            <a:avLst/>
          </a:prstGeom>
          <a:noFill/>
        </p:spPr>
      </p:pic>
      <p:pic>
        <p:nvPicPr>
          <p:cNvPr id="3" name="Picture 2" descr="C:\Users\user\AppData\Local\Temp\7zOC6A108DB\P0DQoeo0mX4FeS2_DN1qW0t7ttQQHo0SiF7NRmEj5ScxYvr4vtjCie_lk3NCns07GO7oxAEi5S2CxgANnuV139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286124"/>
            <a:ext cx="2286016" cy="3048021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500034" y="500042"/>
            <a:ext cx="800105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 преддверии самого светлого праздника "</a:t>
            </a:r>
            <a:r>
              <a:rPr kumimoji="0" lang="ru-RU" altLang="zh-CN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Пасха-Светлое</a:t>
            </a:r>
            <a:r>
              <a:rPr kumimoji="0" lang="ru-RU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Христово Воскресение" в Детской Академии Развития был организован мастер-класс по созданию пасхальных открыток, который прошел в рамках патриотической акции"Пасхальная открытка солдату".</a:t>
            </a:r>
            <a:endParaRPr kumimoji="0" lang="ru-RU" alt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Военнослужащие Вооруженных Сил России героически и жертвенно исполняющие свой воинский долг, сегодня особо нуждаются в духовной и моральной поддержке.</a:t>
            </a:r>
            <a:endParaRPr kumimoji="0" lang="ru-RU" alt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Родители и дети </a:t>
            </a:r>
            <a:r>
              <a:rPr kumimoji="0" lang="ru-RU" altLang="zh-CN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ДАРа</a:t>
            </a:r>
            <a:r>
              <a:rPr kumimoji="0" lang="ru-RU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, желающие поделиться пасхальной радостью с нашими бойцами изготовили открытки, которые станут настоящим пасхальным подарком для каждого российского воина.</a:t>
            </a:r>
            <a:endParaRPr kumimoji="0" lang="ru-RU" altLang="zh-CN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er\AppData\Local\Temp\7zOC6ABDD1D\WIXIT_IoFUA_qLI4drgnbU3FK61RK1N4yHaeawkarXrGj3RYXg9PDHxNUPGpgTW3JtHxwA3PDxhyXpDwvWtuHep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643050"/>
            <a:ext cx="3438617" cy="3292207"/>
          </a:xfrm>
          <a:prstGeom prst="rect">
            <a:avLst/>
          </a:prstGeom>
          <a:noFill/>
        </p:spPr>
      </p:pic>
      <p:pic>
        <p:nvPicPr>
          <p:cNvPr id="24579" name="Picture 3" descr="C:\Users\user\AppData\Local\Temp\7zOC6A75F3F\xZ2-ztIs68CsnSkhu1gn4nNH37zpVR6cD_lAcfpCDEOP08pNpu-hcpnGXS93_swVegMQ_Hoj3Z041G181QMywIJ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830703"/>
            <a:ext cx="3649041" cy="49557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7" y="642919"/>
            <a:ext cx="5786479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FF0000"/>
                </a:solidFill>
              </a:rPr>
              <a:t>Выставка «Боевая мощь России»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user\AppData\Local\Temp\7zO00D63F2B\7Rl6hwXz36AMEITshyxb1k_0oJoNfGe6dZYKv__OfmcX9xePAbxzfYR6s2lU4Y6_7nkO5H9xMc4XOnHD7WaqO6V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714620"/>
            <a:ext cx="5182605" cy="38910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58" y="714357"/>
            <a:ext cx="435771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zh-CN" sz="20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</a:t>
            </a: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ыставка "Боевая мощь России", приуроченная к праздничным дням Защитника Отечества.</a:t>
            </a:r>
            <a:endParaRPr kumimoji="0" lang="ru-RU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На выставке представлены интересные композиции из различных материалов: дерева, пенопласта, пластиковых бутылок и бумаги.</a:t>
            </a:r>
            <a:endParaRPr kumimoji="0" lang="ru-RU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Вооруженные силы  России немыслимы без современной техники.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На выставке разместился целый парад военной техники: танковая дивизия, флот морских кораблей и подводных лодок, воздушный военный </a:t>
            </a:r>
            <a:r>
              <a:rPr kumimoji="0" lang="ru-RU" altLang="zh-CN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транспорт-истребители</a:t>
            </a: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и вертолеты.</a:t>
            </a:r>
            <a:endParaRPr kumimoji="0" lang="ru-RU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Вот такая у нас боевая мощь, которая нас бережет, а значит, к нам враг не пройдет! </a:t>
            </a:r>
            <a:endParaRPr kumimoji="0" lang="ru-RU" altLang="zh-C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AppData\Local\Temp\7zO00DF1BD0\ukG0iARuZjCqggBhm-yzUTsln1znPfjBYKWNNozwqI02eMS8tSMzslt4BUru5PGMgw-OnZ6_5f8qzU1TH6YbMf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571480"/>
            <a:ext cx="4344361" cy="5786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1472" y="928670"/>
            <a:ext cx="7923241" cy="135732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Воспитанники Детской Академии Развития вместе с родителями и педагогами приняли активное участие в </a:t>
            </a:r>
            <a:r>
              <a:rPr lang="ru-RU" dirty="0" smtClean="0">
                <a:solidFill>
                  <a:srgbClr val="FF0000"/>
                </a:solidFill>
              </a:rPr>
              <a:t>городском параде 9 мая.</a:t>
            </a:r>
            <a:endParaRPr lang="ru-RU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2050" name="Picture 2" descr="https://downloader.disk.yandex.ru/preview/88eafa30f25e82a517bf6c2bb0d854570bf7f2e36e6df263ff4bfdf8921ab946/68d3f1a4/L5WB_PM2s0z3ttg-LAELLBYUy2q-5b8HbqBMasVg9AJuVEwL3FpDQRBuBMoMw6053hCi6lMPXgvQYfSpcnYW4g%3D%3D?uid=0&amp;filename=2ewcII_KCR1sEGFOoOU8E2Oto6l1dFmFFF-Px_1GfLDJJS-WLa4M0Lq-T4AI4ZYtNxFi8hjoGL1R4K6WF3eQ4qFr%20%281%29.jpg&amp;disposition=inline&amp;hash=&amp;limit=0&amp;content_type=image%2Fjpeg&amp;owner_uid=0&amp;tknv=v3&amp;size=2048x20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3214686"/>
            <a:ext cx="1979335" cy="2928958"/>
          </a:xfrm>
          <a:prstGeom prst="rect">
            <a:avLst/>
          </a:prstGeom>
          <a:noFill/>
        </p:spPr>
      </p:pic>
      <p:pic>
        <p:nvPicPr>
          <p:cNvPr id="2051" name="Picture 3" descr="C:\Users\user\AppData\Local\Temp\7zO00DA306D\aW4IGRzoxoQty9ZSE_LdxKj1BUsf6l6NdCsCAU3rTE8RDExceRNr_aCZBG_9mECHRCJF2tmTMRyZzljnAuDGbVi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000372"/>
            <a:ext cx="1768091" cy="3143272"/>
          </a:xfrm>
          <a:prstGeom prst="rect">
            <a:avLst/>
          </a:prstGeom>
          <a:noFill/>
        </p:spPr>
      </p:pic>
      <p:pic>
        <p:nvPicPr>
          <p:cNvPr id="2052" name="Picture 4" descr="C:\Users\user\AppData\Local\Temp\7zO00D6BA0D\eL14Sd72V9n5ygLQ4UpEKMaWJ8gT1o7_DAHGU93FpDNLzT7jYJphlC2zAf5ahrYojV3rcow3gVIoSyLKyMuQ7jn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857496"/>
            <a:ext cx="1510903" cy="3357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er\AppData\Local\Temp\7zO00D72E10\RnvRN8_EifC5PYvufKOMVT5H5H8rBLgIXfCGfwdmgj6jhy0zokPtC0kubIazVTJoRKhbvzlvEe5-C04gODnZhh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428868"/>
            <a:ext cx="4678085" cy="351952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357166"/>
            <a:ext cx="78581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С флажками, с букетами и , конечно, с фотографиями своих прадедов обучающиеся вместе с родителями прошли по главной улице нашего города. </a:t>
            </a:r>
          </a:p>
          <a:p>
            <a:pPr algn="ctr"/>
            <a:r>
              <a:rPr lang="ru-RU" dirty="0" smtClean="0"/>
              <a:t>Было очень радостно, появилось солнышко, согревая своими лучами.    Ребята окунулись в атмосферу праздника, своими глазами увидели торжественное мероприятие. </a:t>
            </a:r>
          </a:p>
          <a:p>
            <a:pPr algn="ctr"/>
            <a:r>
              <a:rPr lang="en-US" dirty="0" smtClean="0"/>
              <a:t>И </a:t>
            </a:r>
            <a:r>
              <a:rPr lang="en-US" dirty="0" err="1" smtClean="0"/>
              <a:t>вместе</a:t>
            </a:r>
            <a:r>
              <a:rPr lang="en-US" dirty="0" smtClean="0"/>
              <a:t> </a:t>
            </a:r>
            <a:r>
              <a:rPr lang="en-US" dirty="0" err="1" smtClean="0"/>
              <a:t>со</a:t>
            </a:r>
            <a:r>
              <a:rPr lang="en-US" dirty="0" smtClean="0"/>
              <a:t> </a:t>
            </a:r>
            <a:r>
              <a:rPr lang="en-US" dirty="0" err="1" smtClean="0"/>
              <a:t>всеми</a:t>
            </a:r>
            <a:r>
              <a:rPr lang="en-US" dirty="0" smtClean="0"/>
              <a:t>  </a:t>
            </a:r>
            <a:r>
              <a:rPr lang="en-US" dirty="0" err="1" smtClean="0"/>
              <a:t>присоединились</a:t>
            </a:r>
            <a:r>
              <a:rPr lang="en-US" dirty="0" smtClean="0"/>
              <a:t> к </a:t>
            </a:r>
            <a:r>
              <a:rPr lang="en-US" dirty="0" err="1" smtClean="0"/>
              <a:t>шествию</a:t>
            </a:r>
            <a:r>
              <a:rPr lang="en-US" dirty="0" smtClean="0"/>
              <a:t> "</a:t>
            </a:r>
            <a:r>
              <a:rPr lang="en-US" dirty="0" err="1" smtClean="0"/>
              <a:t>Бессмертного</a:t>
            </a:r>
            <a:r>
              <a:rPr lang="en-US" dirty="0" smtClean="0"/>
              <a:t> </a:t>
            </a:r>
            <a:r>
              <a:rPr lang="en-US" dirty="0" err="1" smtClean="0"/>
              <a:t>полка</a:t>
            </a:r>
            <a:r>
              <a:rPr lang="en-US" dirty="0" smtClean="0"/>
              <a:t>". 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er\AppData\Local\Temp\7zO00DC53CA\5jAGm9xLR8t7ZJmXrpXGTBxOgtdOcu0E6cX43LofDDmF3p9lxOLR6V30YKiP9zvJXynqqGYDs65EyIqbXfN0Gsb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00108"/>
            <a:ext cx="8382027" cy="471489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14282" y="214290"/>
            <a:ext cx="89297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SimSun" pitchFamily="2" charset="-122"/>
                <a:cs typeface="Times New Roman" pitchFamily="18" charset="0"/>
              </a:rPr>
              <a:t>Спасибо нашим папам, которые с достоинством пронесли наше полотно Памяти.</a:t>
            </a:r>
            <a:endParaRPr kumimoji="0" lang="ru-RU" altLang="zh-CN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er\AppData\Local\Temp\7zO00DDB0D1\X5OWRKkowvS_UZAao_ia2zwuBajpusejrDsFyvKaxgUQ2iky7rXTRT4L-UWBfLILxEaoFgJp7VhqG2AVMvXeBn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357298"/>
            <a:ext cx="7500990" cy="4219307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285984" y="142852"/>
            <a:ext cx="53578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Всех поздравляем с праздником! С днем Победы!</a:t>
            </a:r>
            <a:endParaRPr kumimoji="0" lang="ru-RU" altLang="zh-CN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105</TotalTime>
  <Words>727</Words>
  <Application>Microsoft Office PowerPoint</Application>
  <PresentationFormat>Экран (4:3)</PresentationFormat>
  <Paragraphs>53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Справедливость</vt:lpstr>
      <vt:lpstr> ПРОЕКТ «Этот день Победы!» </vt:lpstr>
      <vt:lpstr>Старт акции "Полотно памяти". </vt:lpstr>
      <vt:lpstr>Слайд 3</vt:lpstr>
      <vt:lpstr>Слайд 4</vt:lpstr>
      <vt:lpstr>Слайд 5</vt:lpstr>
      <vt:lpstr>Слайд 6</vt:lpstr>
      <vt:lpstr>     </vt:lpstr>
      <vt:lpstr>Слайд 8</vt:lpstr>
      <vt:lpstr>Слайд 9</vt:lpstr>
      <vt:lpstr>Праздничное мероприятие «Этот день Победы!»</vt:lpstr>
      <vt:lpstr>Слайд 11</vt:lpstr>
      <vt:lpstr>Слайд 12</vt:lpstr>
      <vt:lpstr>Слайд 13</vt:lpstr>
      <vt:lpstr>Флешмоб   «С ПОБЕДОЙ СТРАНА!»</vt:lpstr>
      <vt:lpstr>Слайд 15</vt:lpstr>
      <vt:lpstr>Слайд 16</vt:lpstr>
      <vt:lpstr>Слайд 17</vt:lpstr>
      <vt:lpstr>Слайд 18</vt:lpstr>
      <vt:lpstr>Слайд 19</vt:lpstr>
      <vt:lpstr>       Выставка «Боевая мощь России»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«Этот день Победы!» </dc:title>
  <dc:creator>user</dc:creator>
  <cp:lastModifiedBy>user</cp:lastModifiedBy>
  <cp:revision>20</cp:revision>
  <dcterms:created xsi:type="dcterms:W3CDTF">2025-09-23T14:23:11Z</dcterms:created>
  <dcterms:modified xsi:type="dcterms:W3CDTF">2025-12-28T20:10:23Z</dcterms:modified>
</cp:coreProperties>
</file>