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65" r:id="rId5"/>
    <p:sldId id="269" r:id="rId6"/>
    <p:sldId id="258" r:id="rId7"/>
    <p:sldId id="259" r:id="rId8"/>
    <p:sldId id="260" r:id="rId9"/>
    <p:sldId id="261" r:id="rId10"/>
    <p:sldId id="268" r:id="rId11"/>
    <p:sldId id="262" r:id="rId12"/>
    <p:sldId id="266" r:id="rId13"/>
    <p:sldId id="270" r:id="rId14"/>
    <p:sldId id="267" r:id="rId15"/>
    <p:sldId id="264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-540" y="-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22F11-5610-4DF0-B812-A62E8FB3C2F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BD656-5F75-4BF2-96DA-AB59D9F84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8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slide" Target="slide9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0853" y="1121790"/>
            <a:ext cx="8174517" cy="2634389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Интерактивная игра</a:t>
            </a:r>
            <a:br>
              <a:rPr lang="ru-RU" b="1" dirty="0" smtClean="0"/>
            </a:br>
            <a:r>
              <a:rPr lang="ru-RU" b="1" dirty="0" smtClean="0"/>
              <a:t>«Четвертый лишний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83215" y="5171090"/>
            <a:ext cx="4261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Составила: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Кудрявцева И.В.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95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470263" y="183197"/>
            <a:ext cx="5225143" cy="5225142"/>
          </a:xfrm>
          <a:prstGeom prst="wedgeRoundRectCallout">
            <a:avLst>
              <a:gd name="adj1" fmla="val 84167"/>
              <a:gd name="adj2" fmla="val -17409"/>
              <a:gd name="adj3" fmla="val 16667"/>
            </a:avLst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Привет! Меня зовут Катя.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Сегодня мы с тобой поиграем в игру: </a:t>
            </a:r>
            <a:r>
              <a:rPr lang="ru-RU" sz="2400" b="1" dirty="0" smtClean="0">
                <a:solidFill>
                  <a:schemeClr val="tx1"/>
                </a:solidFill>
              </a:rPr>
              <a:t>«</a:t>
            </a:r>
            <a:r>
              <a:rPr lang="ru-RU" sz="2400" b="1" dirty="0" smtClean="0">
                <a:solidFill>
                  <a:schemeClr val="tx1"/>
                </a:solidFill>
              </a:rPr>
              <a:t>Четвертый лишний</a:t>
            </a:r>
            <a:r>
              <a:rPr lang="ru-RU" sz="2400" b="1" dirty="0" smtClean="0">
                <a:solidFill>
                  <a:schemeClr val="tx1"/>
                </a:solidFill>
              </a:rPr>
              <a:t>». </a:t>
            </a:r>
            <a:r>
              <a:rPr lang="ru-RU" sz="2400" dirty="0" smtClean="0">
                <a:solidFill>
                  <a:schemeClr val="tx1"/>
                </a:solidFill>
              </a:rPr>
              <a:t>Тебе необходимо из четырёх предметов выбрать один лишний и нажать на него. </a:t>
            </a:r>
            <a:endParaRPr lang="ru-RU" sz="2400" dirty="0" smtClean="0">
              <a:solidFill>
                <a:schemeClr val="tx1"/>
              </a:solidFill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Если </a:t>
            </a:r>
            <a:r>
              <a:rPr lang="ru-RU" sz="2400" dirty="0" smtClean="0">
                <a:solidFill>
                  <a:schemeClr val="tx1"/>
                </a:solidFill>
              </a:rPr>
              <a:t>ты нажмёшь правильно, то он появится в красном окошке. Чтобы перейти к следующему заданию необходимо нажать на стрелку в верхнем правом углу. Удачи тебе!!!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705394" y="5590903"/>
            <a:ext cx="4767943" cy="9144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НАЧАТЬ ИГРУ</a:t>
            </a:r>
            <a:endParaRPr lang="ru-RU" sz="4000" b="1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920" y="439387"/>
            <a:ext cx="3831044" cy="576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1179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188865-120612163959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b="71477"/>
          <a:stretch>
            <a:fillRect/>
          </a:stretch>
        </p:blipFill>
        <p:spPr bwMode="auto">
          <a:xfrm>
            <a:off x="856840" y="613278"/>
            <a:ext cx="2030052" cy="229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4319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 descr="188865-120612163959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13" r="50647" b="71477"/>
          <a:stretch>
            <a:fillRect/>
          </a:stretch>
        </p:blipFill>
        <p:spPr bwMode="auto">
          <a:xfrm>
            <a:off x="4032748" y="428526"/>
            <a:ext cx="2198235" cy="259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188865-120612163959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53" r="72247"/>
          <a:stretch>
            <a:fillRect/>
          </a:stretch>
        </p:blipFill>
        <p:spPr bwMode="auto">
          <a:xfrm>
            <a:off x="3821527" y="3708263"/>
            <a:ext cx="2566212" cy="220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tableware-vector-148895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15" t="54803" r="32224" b="10985"/>
          <a:stretch>
            <a:fillRect/>
          </a:stretch>
        </p:blipFill>
        <p:spPr bwMode="auto">
          <a:xfrm>
            <a:off x="794228" y="3708263"/>
            <a:ext cx="1944688" cy="197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5" descr="tableware-vector-148895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15" t="54803" r="32224" b="10985"/>
          <a:stretch>
            <a:fillRect/>
          </a:stretch>
        </p:blipFill>
        <p:spPr bwMode="auto">
          <a:xfrm>
            <a:off x="8600551" y="2159929"/>
            <a:ext cx="1944688" cy="197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трелка вправо 2">
            <a:hlinkClick r:id="rId4" action="ppaction://hlinksldjump"/>
          </p:cNvPr>
          <p:cNvSpPr/>
          <p:nvPr/>
        </p:nvSpPr>
        <p:spPr>
          <a:xfrm>
            <a:off x="10724606" y="42852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05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9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>
            <a:hlinkClick r:id="rId2" action="ppaction://hlinksldjump"/>
          </p:cNvPr>
          <p:cNvSpPr/>
          <p:nvPr/>
        </p:nvSpPr>
        <p:spPr>
          <a:xfrm>
            <a:off x="10724606" y="42852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https://flomaster.club/uploads/posts/2021-02/1612133892_43-p-vorobei-risunok-dlya-detei-5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8" t="9158" r="6600" b="11860"/>
          <a:stretch/>
        </p:blipFill>
        <p:spPr bwMode="auto">
          <a:xfrm>
            <a:off x="556765" y="670842"/>
            <a:ext cx="2557129" cy="163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cf2.ppt-online.org/files2/slide/4/4zoAK6PkQIdZciLJWwyEFtNr1jDlpYSmVgas0HB9C/slide-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35"/>
          <a:stretch/>
        </p:blipFill>
        <p:spPr bwMode="auto">
          <a:xfrm>
            <a:off x="3857725" y="708173"/>
            <a:ext cx="2608557" cy="183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pickimage.ru/wp-content/uploads/images/detskie/woodpecker/dyatel1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308" y="3501376"/>
            <a:ext cx="1888043" cy="260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pngicon.ru/file/uploads/babochk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981" y="3988076"/>
            <a:ext cx="2330044" cy="162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s://pngicon.ru/file/uploads/babochk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873" y="2409853"/>
            <a:ext cx="2330044" cy="162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952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0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0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9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>
            <a:hlinkClick r:id="rId2" action="ppaction://hlinksldjump"/>
          </p:cNvPr>
          <p:cNvSpPr/>
          <p:nvPr/>
        </p:nvSpPr>
        <p:spPr>
          <a:xfrm>
            <a:off x="10724606" y="42852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https://avatars.mds.yandex.net/i?id=b153d020378cb0a5d2621f4ccc51ae2e-5368643-images-thumbs&amp;n=13&amp;exp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07" y="670842"/>
            <a:ext cx="2226245" cy="213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lenta.gcdn.co/globalassets/1/-/32/47/52/265847.png?preset=fulllossywhit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876" y="4047804"/>
            <a:ext cx="2843579" cy="150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gastritinform.ru/wp-content/uploads/2020/02/pierogi_PNG3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04" y="3511987"/>
            <a:ext cx="2879452" cy="258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s://www.carl-mertens-shop.com/media/catalog/product/cache/4/image/9df78eab33525d08d6e5fb8d27136e95/0/0/0088004_1000_maria_theresia_kaffeeloeffel_lowres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684" y="767170"/>
            <a:ext cx="2514898" cy="183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s://www.carl-mertens-shop.com/media/catalog/product/cache/4/image/9df78eab33525d08d6e5fb8d27136e95/0/0/0088004_1000_maria_theresia_kaffeeloeffel_lowres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5446" y="2306616"/>
            <a:ext cx="2514898" cy="183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90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71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1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1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9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Просмотреть иллюстрацию Животные из сообщества русскоязычных художников автора Любомир Бейгер в стилях: Детский, нарисованная техниками: Растровая (цифровая) графика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64" t="8855" r="9573" b="62669"/>
          <a:stretch>
            <a:fillRect/>
          </a:stretch>
        </p:blipFill>
        <p:spPr bwMode="auto">
          <a:xfrm>
            <a:off x="782184" y="570683"/>
            <a:ext cx="1898651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Просмотреть иллюстрацию Животные из сообщества русскоязычных художников автора Любомир Бейгер в стилях: Детский, нарисованная техниками: Растровая (цифровая) графика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8" r="47693" b="63214"/>
          <a:stretch>
            <a:fillRect/>
          </a:stretch>
        </p:blipFill>
        <p:spPr bwMode="auto">
          <a:xfrm>
            <a:off x="3838049" y="689133"/>
            <a:ext cx="2647909" cy="1991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Просмотреть иллюстрацию Животные из сообщества русскоязычных художников автора Любомир Бейгер в стилях: Детский, нарисованная техниками: Растровая (цифровая) графика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69481" r="60637" b="6113"/>
          <a:stretch>
            <a:fillRect/>
          </a:stretch>
        </p:blipFill>
        <p:spPr bwMode="auto">
          <a:xfrm>
            <a:off x="758937" y="3619927"/>
            <a:ext cx="2152786" cy="2365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9cd111e011c87c870b3d41e2f875824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2" t="29407" r="47087" b="42224"/>
          <a:stretch>
            <a:fillRect/>
          </a:stretch>
        </p:blipFill>
        <p:spPr bwMode="auto">
          <a:xfrm>
            <a:off x="4086312" y="3615213"/>
            <a:ext cx="2308205" cy="2066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9cd111e011c87c870b3d41e2f875824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2" t="29407" r="47087" b="42224"/>
          <a:stretch>
            <a:fillRect/>
          </a:stretch>
        </p:blipFill>
        <p:spPr bwMode="auto">
          <a:xfrm>
            <a:off x="8435248" y="2129770"/>
            <a:ext cx="2275294" cy="203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трелка вправо 2">
            <a:hlinkClick r:id="rId4" action="ppaction://hlinksldjump"/>
          </p:cNvPr>
          <p:cNvSpPr/>
          <p:nvPr/>
        </p:nvSpPr>
        <p:spPr>
          <a:xfrm>
            <a:off x="10384971" y="32657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150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0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9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9cd111e011c87c870b3d41e2f875824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" t="2153" r="52556" b="70813"/>
          <a:stretch>
            <a:fillRect/>
          </a:stretch>
        </p:blipFill>
        <p:spPr bwMode="auto">
          <a:xfrm>
            <a:off x="633547" y="519199"/>
            <a:ext cx="2403566" cy="2331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9cd111e011c87c870b3d41e2f875824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93" t="2870" r="8994" b="69138"/>
          <a:stretch>
            <a:fillRect/>
          </a:stretch>
        </p:blipFill>
        <p:spPr bwMode="auto">
          <a:xfrm>
            <a:off x="4145210" y="3643812"/>
            <a:ext cx="2033587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Illustrations for the russian publishing house &quot;Azbookvaric&quot; to the children encyclopedia &quot;Seasons of the year in the forest&quot;.It is not big book: 5 landscape-pictures of the forest in different seasons of the year and differenrt time of a dayand 5 pictu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3" r="58864" b="62154"/>
          <a:stretch>
            <a:fillRect/>
          </a:stretch>
        </p:blipFill>
        <p:spPr bwMode="auto">
          <a:xfrm>
            <a:off x="825239" y="3623175"/>
            <a:ext cx="1895475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Просмотреть иллюстрацию Животные из сообщества русскоязычных художников автора Любомир Бейгер в стилях: Детский, нарисованная техниками: Растровая (цифровая) графика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23" t="67429" r="6383" b="5313"/>
          <a:stretch>
            <a:fillRect/>
          </a:stretch>
        </p:blipFill>
        <p:spPr bwMode="auto">
          <a:xfrm>
            <a:off x="3958046" y="519199"/>
            <a:ext cx="2442398" cy="2171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Просмотреть иллюстрацию Животные из сообщества русскоязычных художников автора Любомир Бейгер в стилях: Детский, нарисованная техниками: Растровая (цифровая) графика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23" t="67429" r="6383" b="5313"/>
          <a:stretch>
            <a:fillRect/>
          </a:stretch>
        </p:blipFill>
        <p:spPr bwMode="auto">
          <a:xfrm>
            <a:off x="8351696" y="2139044"/>
            <a:ext cx="2442398" cy="2171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трелка вправо 2">
            <a:hlinkClick r:id="rId5" action="ppaction://hlinksldjump"/>
          </p:cNvPr>
          <p:cNvSpPr/>
          <p:nvPr/>
        </p:nvSpPr>
        <p:spPr>
          <a:xfrm>
            <a:off x="10794094" y="40494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2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0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9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onion-isolated-on-white-vector-illustration-vector-id517865590?k=6&amp;m=517865590&amp;s=612x612&amp;w=0&amp;h=WyuN3rJqHsTNRpKJMt7ySIxAjaWPVoSL5cvZfEpLmUM=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453" y="573413"/>
            <a:ext cx="2310537" cy="2376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275980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99" y="3553676"/>
            <a:ext cx="2267834" cy="2267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90f522dbc4a1c4fc6b59f8243332ce1c--clipart-images-vector-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623" y="573413"/>
            <a:ext cx="1503363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90f522dbc4a1c4fc6b59f8243332ce1c--clipart-images-vector-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1213" y="2072616"/>
            <a:ext cx="1503363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трелка вправо 2">
            <a:hlinkClick r:id="rId5" action="ppaction://hlinksldjump"/>
          </p:cNvPr>
          <p:cNvSpPr/>
          <p:nvPr/>
        </p:nvSpPr>
        <p:spPr>
          <a:xfrm>
            <a:off x="10633166" y="4572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e-ipar.ru/wp-content/uploads/2020/05/image35-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954" y="3678149"/>
            <a:ext cx="1851533" cy="198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884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9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7" name="Picture 3" descr="apple_PNG124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011" y="3513967"/>
            <a:ext cx="2347251" cy="234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7761a42cfc1adc0422a1b5a58ffe1ed4--water-images-dried-lem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70" y="437411"/>
            <a:ext cx="2325189" cy="2325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трелка вправо 2">
            <a:hlinkClick r:id="rId4" action="ppaction://hlinksldjump"/>
          </p:cNvPr>
          <p:cNvSpPr/>
          <p:nvPr/>
        </p:nvSpPr>
        <p:spPr>
          <a:xfrm>
            <a:off x="10927092" y="22206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Апельсин PNG клипарт изображения (картинки) с альфа каналом и прозрачным фо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318" y="659670"/>
            <a:ext cx="1786635" cy="188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risovach.ru/upload/2013/07/generator/tomat_24622206_orig_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45" y="3879226"/>
            <a:ext cx="1926099" cy="179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risovach.ru/upload/2013/07/generator/tomat_24622206_orig_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845" y="2325964"/>
            <a:ext cx="1926099" cy="179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676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1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8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10820271" y="35086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https://im0-tub-ru.yandex.net/i?id=dffc857eff1f9c3ef8cd1bc4e058bfdf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76" y="769387"/>
            <a:ext cx="2930306" cy="183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phonoteka.org/uploads/posts/2021-05/1620244929_25-phonoteka_org-p-chernaya-smorodina-fon-3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272" y="3702588"/>
            <a:ext cx="2747463" cy="197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catherineasquithgallery.com/uploads/posts/2021-03/1614575492_1-p-klubnika-na-belom-fone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780" y="741392"/>
            <a:ext cx="2772236" cy="188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avatars.mds.yandex.net/i?id=b20fcdb1a874a74567abfaea7834093c-4353628-images-thumbs&amp;n=13&amp;exp=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21" y="3615681"/>
            <a:ext cx="2077415" cy="2374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s://avatars.mds.yandex.net/i?id=b20fcdb1a874a74567abfaea7834093c-4353628-images-thumbs&amp;n=13&amp;exp=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4359" y="1892677"/>
            <a:ext cx="2197072" cy="251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34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1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1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9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36809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93" y="660467"/>
            <a:ext cx="2530874" cy="2049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hello_html_m6826a99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085" y="3648575"/>
            <a:ext cx="2001838" cy="207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hello_html_m5693d1d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93" y="3638797"/>
            <a:ext cx="202882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birlikasylmuramyz_9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668" y="593181"/>
            <a:ext cx="1808163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birlikasylmuramyz_9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8813" y="2145641"/>
            <a:ext cx="1808163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трелка вправо 2"/>
          <p:cNvSpPr/>
          <p:nvPr/>
        </p:nvSpPr>
        <p:spPr>
          <a:xfrm>
            <a:off x="10820271" y="35086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794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71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1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1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9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10820271" y="35086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https://yandex-images.clstorage.net/ST5nq5146/80bfcbtMGc3f/zdv_bNwhFaRulUN2-JlUB_edgBDFCPuetsexTiYAAc1X8KPirWqq4hcDsMgoY2lXKQ5Gwlz6Wu-eH7pa7ey5KqnfPt040bW0bqWT50gJJLd3bQBRhXjeG8d35KqjgAVZIhD1YTpd2PRwsLdPSqQdQnyrE7b4Pj6JOM9uH1uq7J7Oic_va6KH13rGczZZ-BQRZSxQ9LQ_Oq1zB7Y55wK1etdlReGIPXtWwxNV7lqkPVEsi0DWTk_sW6kL3xyque7ezOrtHdrRN6TYtrMU2etFcQWdg8WUPTnNcdRVaMWx19s2hzZQeH94xzMhhR8IVo1RftpzZk9MHlhLGV_eitkPvP_bb1_48lc3GiXhp7iINbCWP2EGZRyqb2FXRlv0kzXahKTG8_oeSUfxA9dsWMXOU34bg0UNnVyraRpMHvmozj9M6x4dWDFVlekkIjTb-ZeQVEyyVRaemTwCNWcrtlLVumXV9xJpDeu3s0DWfak1nsE9GQMmb78tSet7j8_Z-I59b5tPX9hxBRZ7FfPEebtEAfXdkQbFLGgMESclCeQDRYinptUQaqxqhrMS5S2rBH6C_TkApC_v_fubis6su7vPjJzKbC_4ElRlSkeTdQh6NuK0DwJGVd14jWGnBti3s3ebFERm8jlNmCVBA9UcGwbOoI0IEtWevSxZWVoPXanJfS19-Gz-2uC29vtEk1WI6bVjdU9TNzTuKayhZPbYtKAmetd1hsGKbVjEk8H0zjqFvBK-m2OGXn5_mJh5793aeW2s3_jdbUnhdbUY1uJkKnvV4cXMoicV_do9YGUXa1TQJ8tXdvZQCNz5p7KRpn1aJs2A7uvRRAxcvpi5yk9tWdufLT0Kzq_YQ2Un-Ffx9PipFzKUDcL3Rp3ab1GUx0lEQfTo1uSWMaoM6gYgUyR8mPd9w_w4UUWfTZ2528o_fImZDi1_63wcyvNG1sv1oQU5qDcBJQzTlQduWG2QJ3cq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39" y="486313"/>
            <a:ext cx="1753237" cy="239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vatars.mds.yandex.net/i?id=6c49b2eff4203514f32e9f0f76a59568-4590839-images-thumbs&amp;n=13&amp;exp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366" y="3822392"/>
            <a:ext cx="1727927" cy="196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yandex-images.clstorage.net/ST5nq5146/80bfcbtMGc3f/zdv_bNwhFaRulUN2-JlUB_edgBDFCPuetsfkG4ZgZM2nlaaniC_qsucT0Ki9NsyCCW5jt0m6ivqrb7paPZy5ypmvPt040bW0bqWT50gJJLd3bQBRhXjeG8d35KqjgAVZIhD1YTpd2PRwsLdPSqQdQnyrE7b4Pj6JOM9uH1uq7J7Oic_va6KH13rGczZZ-BQRZSxQ9LQ_Oq1zB7Y55wK1etdlReGIPXtWwxNV7lqkPVEsi0DWTk_sW6kL3xyque7ezOrtHdrRN6TYtrMU2etFcQWdg8WUPTnNcdRVaMWx19s2hzZQeH94xzMhhR8IVo1RftpzZk9MHlhLGV_eitkPvP_bb1_48lc3GiXhp7iINbCWP2EGZRyqb2FXRlv0kzXahKTG8_oeSUfxA9dsWMXOU34bg0UNnVyraRpMHvmozj9M6x4dWDFVlekkIjTb-ZeQVEyyVRaemTwCNWcrtlLVumXV9xJpDeu3s0DWfak1nsE9GQMmb78tSet7j8_Z-I59b5tPX9hxBRZ7FfPEebtEAfXdkQbFLGgMESclCeQDRYinptUQaqxqhrMS5S2rBH6C_TkApC_v_fubis6su7vPjJzKbC_4ElRlSkeTdQh6NuK0DwJGVd14jWGnBti3s3ebFERm8jlNmCVBA9UcGwbOoI0IEtWevSxZWVoPXanJfS19-Gz-2uC29vtEk1WI6bVjdU9TNzTuKayhZPbYtKAmetd1hsGKbVjEk8H0zjqFvBK-m2OGXn5_mJh5793aeW2s3_jdbUnhdbUY1uJkKnvV4cXMoicV_do9YGUXa1TQJ8tXdvZQCNz5p7KRpn1aJs2A7uvRRAxcvpi5yk9tWdufLT0Kzq_YQ2Un-Ffx9PipFzKUDcL3Rp3ab1GUx0lEQfTo1uSWMaoM6gYgUyR8mPd9w_w4UUWfTZ2528o_fImZDi1_63wcyvNG1sv1oQU5qDcBJQzTlQduWG2QJ3cq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145" y="900793"/>
            <a:ext cx="2543718" cy="156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7761a42cfc1adc0422a1b5a58ffe1ed4--water-images-dried-lem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409" y="3640182"/>
            <a:ext cx="2325189" cy="2325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7761a42cfc1adc0422a1b5a58ffe1ed4--water-images-dried-lem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300" y="2061959"/>
            <a:ext cx="2325189" cy="2325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121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9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10820271" y="35086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https://avatars.mds.yandex.net/i?id=6ac41dd732dce36c1b9e04ebb52e8b91-5653759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31" y="835496"/>
            <a:ext cx="2588998" cy="143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stroybaza-nn.ru/upload/iblock/c6e/c6ea894dbe44c9301e37640b58e059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039" y="3647726"/>
            <a:ext cx="2137652" cy="231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www.avva-tools.ru/photoz/241928218/098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005" y="631219"/>
            <a:ext cx="2457720" cy="1843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catherineasquithgallery.com/uploads/posts/2021-03/1614586649_10-p-gitara-na-belom-fone-1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39" y="3544431"/>
            <a:ext cx="2162581" cy="240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s://catherineasquithgallery.com/uploads/posts/2021-03/1614586649_10-p-gitara-na-belom-fone-1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604" y="2023120"/>
            <a:ext cx="2162581" cy="240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697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1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1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81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0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9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00993" y="222068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4318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00993" y="3339737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11884" y="1761514"/>
            <a:ext cx="3122023" cy="292608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10820271" y="35086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https://avatars.mds.yandex.net/i?id=8d139170e3c68827824da82d8a8437eb-5235855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908" y="3498222"/>
            <a:ext cx="2454192" cy="260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i.pinimg.com/originals/8e/b1/4e/8eb14ec5f565743875e94773221781d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1"/>
          <a:stretch/>
        </p:blipFill>
        <p:spPr bwMode="auto">
          <a:xfrm>
            <a:off x="3750667" y="380553"/>
            <a:ext cx="2650870" cy="259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ds02.infourok.ru/uploads/ex/031e/00082cf5-f4440a77/img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9" r="9975"/>
          <a:stretch/>
        </p:blipFill>
        <p:spPr bwMode="auto">
          <a:xfrm>
            <a:off x="373641" y="3871267"/>
            <a:ext cx="2923375" cy="219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img2.freepng.ru/20180216/iyq/kisspng-common-dandelion-flower-clip-art-white-dandelion-5a86bd5a76fde3.197272921518779738487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71" y="513858"/>
            <a:ext cx="2635313" cy="23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s://img2.freepng.ru/20180216/iyq/kisspng-common-dandelion-flower-clip-art-white-dandelion-5a86bd5a76fde3.197272921518779738487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238" y="2053304"/>
            <a:ext cx="2635313" cy="23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46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51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1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ая прямоугольная выноска 2"/>
          <p:cNvSpPr/>
          <p:nvPr/>
        </p:nvSpPr>
        <p:spPr>
          <a:xfrm>
            <a:off x="1776549" y="822960"/>
            <a:ext cx="4519748" cy="2676579"/>
          </a:xfrm>
          <a:prstGeom prst="wedgeRoundRectCallout">
            <a:avLst>
              <a:gd name="adj1" fmla="val 73676"/>
              <a:gd name="adj2" fmla="val 20040"/>
              <a:gd name="adj3" fmla="val 16667"/>
            </a:avLst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Ты просто молодец! Справился со всеми заданиями! Пока.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>
            <a:hlinkClick r:id="" action="ppaction://hlinkshowjump?jump=endshow"/>
          </p:cNvPr>
          <p:cNvSpPr/>
          <p:nvPr/>
        </p:nvSpPr>
        <p:spPr>
          <a:xfrm>
            <a:off x="1776549" y="5303519"/>
            <a:ext cx="4284617" cy="9144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ЗАВЕРШИТЬ ИГРУ</a:t>
            </a:r>
            <a:endParaRPr lang="ru-RU" sz="3600" b="1" dirty="0"/>
          </a:p>
        </p:txBody>
      </p:sp>
      <p:pic>
        <p:nvPicPr>
          <p:cNvPr id="2052" name="Picture 4" descr="https://i.pinimg.com/originals/cf/d9/22/cfd922d32247284e41d81797d9e1d0f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735" y="275388"/>
            <a:ext cx="4823631" cy="644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63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3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841</TotalTime>
  <Words>81</Words>
  <Application>Microsoft Office PowerPoint</Application>
  <PresentationFormat>Произвольный</PresentationFormat>
  <Paragraphs>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Тема3</vt:lpstr>
      <vt:lpstr> Интерактивная игра «Четвертый лишний»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Интерактивная игра «Найди лишний предмет»</dc:title>
  <dc:creator>Пользователь Windows</dc:creator>
  <cp:lastModifiedBy>Irina</cp:lastModifiedBy>
  <cp:revision>20</cp:revision>
  <dcterms:created xsi:type="dcterms:W3CDTF">2020-04-11T18:53:57Z</dcterms:created>
  <dcterms:modified xsi:type="dcterms:W3CDTF">2022-01-19T07:47:29Z</dcterms:modified>
</cp:coreProperties>
</file>