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58" r:id="rId4"/>
    <p:sldId id="284" r:id="rId5"/>
    <p:sldId id="287" r:id="rId6"/>
    <p:sldId id="286" r:id="rId7"/>
    <p:sldId id="291" r:id="rId8"/>
    <p:sldId id="288" r:id="rId9"/>
    <p:sldId id="290" r:id="rId10"/>
    <p:sldId id="289" r:id="rId11"/>
    <p:sldId id="293" r:id="rId12"/>
    <p:sldId id="29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Елена Рябова" initials="ЕР" lastIdx="1" clrIdx="0">
    <p:extLst>
      <p:ext uri="{19B8F6BF-5375-455C-9EA6-DF929625EA0E}">
        <p15:presenceInfo xmlns:p15="http://schemas.microsoft.com/office/powerpoint/2012/main" userId="86fd20e68ee752c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1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527F18-911A-5F5A-6DC5-7A0E439874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4CDAA05-F28F-86A0-C4D5-E6F170EE65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57F226-90EA-E6FC-8B6F-23B1F9DB5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657F00-7259-44D8-C30C-D6A5DEAB0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E4B238-3C00-1F33-8CCB-F6E7BCDBA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021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4E6C66-A6EF-0FEE-E3B6-1C505BBD9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D5FA3A-A0A0-1B78-C630-740077075E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F39DBD7-21EC-D819-A2AD-EFCFC509F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884E07-B03A-E38D-D1FA-79F85B78C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789A53-156B-AA16-7669-7B2E9F48B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798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F3612E-1CE5-D447-A25B-B268502DD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4E21166-B266-8254-368C-5F483E97A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B54AE5-A557-2D24-FE8B-0777B5E9A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155FD21-67CA-6498-AC18-4FD59649A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0D8420-D442-C210-EED3-94836A9A6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819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2F7805-2E4F-B0A0-CEE1-A10F9292A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4E5B07-25ED-159D-2844-22C482B1E6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3D7DB66-32B6-11D4-F02E-3B8C48B7EF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95863B-5BB3-4064-65AE-16F77D3B5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54610E2-EA76-B09A-A424-73146C951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C6228E3-DA5A-96F8-922B-5A8D7D347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176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3EDC3E-40D7-7168-8D21-47F8E73B0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B2AF4A2-B2F5-988A-FB8B-61C8C08DB9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BCA727D-D4E9-1FEF-AB3E-3FBEC238DD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C966392-F202-9861-26D0-69DFE331B7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8DB8D20-851F-ADBE-693A-B048B43059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118ED02-267D-26BC-556F-AB3212C22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130C0E3-EC10-C504-D81B-18678DF02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D8D808D-07C0-E08D-A07B-409C77113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791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E1171A-61BC-C8DF-CC35-3BE2CF004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157EFE2-1879-9168-511D-F9E5BDBA5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3943DFC-2FBE-D7FA-BF90-C6AE6D131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1E06D79-41A5-2EED-8F0B-92D472AB0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139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CA458-1A10-7904-58A0-F2C24E41E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D738614-D14C-617F-D037-79CAB2C25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3A12E7B-9509-4446-AE8A-D1E35416F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200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672835-56FE-8A97-74CC-8669996C3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CED1900-E0C3-900E-8334-AA99CA33A5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B92C7A0-AC46-2181-280B-E363F33930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E2375B8-B5BC-73C7-6A04-7D7E543AE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9431D09-2F65-E22B-B58C-CE937F907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BDA4D7B-12A0-8DAF-01C5-FC4BE4A8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094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035860-97B7-751D-4CA2-EE9EF5338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54B49D1-F937-99E9-C1E6-63E9F2E969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78931E1-12D7-9646-D477-CAD711CFA2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F308333-4299-16A5-B2FA-6FF900521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FACF816-D769-3262-23F0-65BB476C4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8E817CE-9EE5-2E2B-CB2C-D103B97A3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80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5CA419-E180-35DB-DA63-531F81130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E85A64A-3D14-AB79-7994-F8486EDC6D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B248B3-54A1-7783-4B88-BDC06BF2C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6321C3-3936-9CF3-3A3F-6195F6DCC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B23D12-BF16-BA88-9A3A-39EDEC589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566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A92E6A5-5610-2C94-D67C-A37F7A9511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4F54543-C2D3-F159-3FEF-4F8FBA8D2F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7AC9F5-F1EA-0EF9-4B18-9845672F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7C33D74-455C-2352-A79A-0FD53E68C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C7874D-E6AF-DB66-5BD6-6814F549E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997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C2A705-E83E-2171-023F-2F89A242A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FC47025-0334-3AB9-564C-BCA115B23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2D1DFA-1962-8550-37A4-F86DEDEB95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CF354-70C9-48A2-9B02-FEA93C42DC57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2E9205-57D3-BF1C-C9B6-D9FE11B588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AB9A9E-2D91-863C-819D-6E20CCB0D7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43A80-6FC9-4FD6-88B1-E88A4E60F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475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A339E10-4F90-02F2-0B7A-CA86336527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0213F4-9B86-3995-3910-DEC8BD608211}"/>
              </a:ext>
            </a:extLst>
          </p:cNvPr>
          <p:cNvSpPr txBox="1"/>
          <p:nvPr/>
        </p:nvSpPr>
        <p:spPr>
          <a:xfrm>
            <a:off x="1292087" y="2459504"/>
            <a:ext cx="9607825" cy="1082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spcAft>
                <a:spcPts val="1000"/>
              </a:spcAft>
            </a:pP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Проектная деятельность в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начальной школе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1000"/>
              </a:spcAft>
            </a:pP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Проект на тему: «Я - путешественник»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743E8F-D1E7-734D-DE5E-3866954E6D46}"/>
              </a:ext>
            </a:extLst>
          </p:cNvPr>
          <p:cNvSpPr txBox="1"/>
          <p:nvPr/>
        </p:nvSpPr>
        <p:spPr>
          <a:xfrm>
            <a:off x="1648217" y="553998"/>
            <a:ext cx="7510326" cy="1007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10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Автономное Учреждение</a:t>
            </a:r>
          </a:p>
          <a:p>
            <a:pPr indent="450215" algn="ctr">
              <a:lnSpc>
                <a:spcPct val="150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Дополнительного Образования Детско-Юношеский Центр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Фаворит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A02310-BC59-B08D-C14A-2E514FD38D4B}"/>
              </a:ext>
            </a:extLst>
          </p:cNvPr>
          <p:cNvSpPr txBox="1"/>
          <p:nvPr/>
        </p:nvSpPr>
        <p:spPr>
          <a:xfrm>
            <a:off x="7156412" y="4678188"/>
            <a:ext cx="20288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Педагог:</a:t>
            </a:r>
          </a:p>
          <a:p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Поварницина А.А.</a:t>
            </a:r>
          </a:p>
          <a:p>
            <a:endParaRPr lang="ru-RU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178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2CBFE-A734-67A2-740F-51E577A05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A9A678A-0709-8E39-0051-80B5DC9C0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86"/>
            <a:ext cx="12266797" cy="685799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663E8ED-0C64-FCA6-445E-A4C28CD025F6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CE585C-8323-6143-BD32-3A2D422E41B0}"/>
              </a:ext>
            </a:extLst>
          </p:cNvPr>
          <p:cNvSpPr txBox="1"/>
          <p:nvPr/>
        </p:nvSpPr>
        <p:spPr>
          <a:xfrm>
            <a:off x="389964" y="1143000"/>
            <a:ext cx="11187953" cy="3870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630"/>
              </a:spcAft>
            </a:pPr>
            <a:r>
              <a:rPr lang="ru-RU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  <a:p>
            <a:pPr indent="450215" algn="ctr">
              <a:lnSpc>
                <a:spcPct val="150000"/>
              </a:lnSpc>
              <a:spcAft>
                <a:spcPts val="63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50000"/>
              </a:lnSpc>
              <a:spcAft>
                <a:spcPts val="630"/>
              </a:spcAft>
            </a:pPr>
            <a:r>
              <a:rPr lang="ru-RU" sz="2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Осуществление комплексного подхода к воспитанию в духе патриотизма, приобщение школьников к истории и культуре родного города, местным достопримечательностям, воспитание любви и привязанности к родному краю. 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653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354294A-1D15-E33A-DF59-141A99969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86"/>
            <a:ext cx="12266797" cy="685799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19B66EC-7B85-64F9-07D1-6081A381567E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1059A9-45E0-642E-44CD-18A80875AA71}"/>
              </a:ext>
            </a:extLst>
          </p:cNvPr>
          <p:cNvSpPr txBox="1"/>
          <p:nvPr/>
        </p:nvSpPr>
        <p:spPr>
          <a:xfrm>
            <a:off x="295836" y="954740"/>
            <a:ext cx="11335870" cy="38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630"/>
              </a:spcAft>
            </a:pPr>
            <a:r>
              <a:rPr lang="ru-RU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Воспитание у детей любви к своему отечеству – эта проблема актуальна и сложна в наше непростое время. Сложности эти вызваны переосмыслением в обществе самого понятия патриотизм, нерешенностью вопроса: как же надо воспитывать это чувство, качество. Патриотическое чувство не возникает у людей само по себе. Это результат длительного целенаправленного воспитательного воздействия на человека, начиная с самого раннего возраста.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38362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7608B8-6FA4-C7A2-EF6F-CA6C692A2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9EBE988-BFDF-4B86-DCBD-9335CE960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86"/>
            <a:ext cx="12266797" cy="685799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57C4CE-C8FF-394B-97D7-6FA42520C260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9C2109-14B5-1688-2BE4-CC40AED1A0BA}"/>
              </a:ext>
            </a:extLst>
          </p:cNvPr>
          <p:cNvSpPr txBox="1"/>
          <p:nvPr/>
        </p:nvSpPr>
        <p:spPr>
          <a:xfrm>
            <a:off x="291353" y="777283"/>
            <a:ext cx="11609293" cy="40804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630"/>
              </a:spcAft>
            </a:pPr>
            <a:r>
              <a:rPr lang="ru-RU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 проекта</a:t>
            </a:r>
          </a:p>
          <a:p>
            <a:pPr indent="450215" algn="just">
              <a:lnSpc>
                <a:spcPct val="150000"/>
              </a:lnSpc>
              <a:spcAft>
                <a:spcPts val="630"/>
              </a:spcAft>
            </a:pPr>
            <a:r>
              <a:rPr lang="ru-RU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ходе реализации проекта и дети и родители заинтересовались историей родного края. Участие семей в совместной исследовательской деятельности позволило сплотить детско-родительский коллектив, дало возможность всем участникам образовательного процесса повысить компетентность в вопросах истории, культуры города. Проведенные в рамках проекта мероприятия способствовали формированию заботливого отношения к родному городу и любви к своей малой Родине.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867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96400-E9D2-FCE1-A740-C1770F2D58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41C4759-15E0-8024-57BD-430AA5C7E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66797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CE78D1-48B6-35EA-99CF-F96078FD74ED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467C751-3E61-B1AB-514A-96BDE601B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89"/>
          <a:stretch/>
        </p:blipFill>
        <p:spPr>
          <a:xfrm>
            <a:off x="546846" y="2061692"/>
            <a:ext cx="5350791" cy="37094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02B4349-C53A-3102-A18C-162B85E11D80}"/>
              </a:ext>
            </a:extLst>
          </p:cNvPr>
          <p:cNvSpPr/>
          <p:nvPr/>
        </p:nvSpPr>
        <p:spPr>
          <a:xfrm>
            <a:off x="3589942" y="504378"/>
            <a:ext cx="47969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История города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FDF7E57-E5D1-3EF7-91FA-739ECAC2C3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540" y="2061692"/>
            <a:ext cx="4937613" cy="37032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50960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B39EA-83FA-B29E-7EF1-545F6101A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37E7C4-97D4-F35A-9D0C-4DD0E8741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66797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A9E9A5-5B71-B61B-FF51-965FC459B680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02D32DD-B572-1619-899E-6A1813B2FA70}"/>
              </a:ext>
            </a:extLst>
          </p:cNvPr>
          <p:cNvSpPr/>
          <p:nvPr/>
        </p:nvSpPr>
        <p:spPr>
          <a:xfrm>
            <a:off x="2277664" y="504378"/>
            <a:ext cx="7421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Достопримечательности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C48C4C7-F8BD-CC72-4B68-F5BAF98AA0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31" y="2019709"/>
            <a:ext cx="5680530" cy="41627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8387A84-8C8B-F41B-0386-73EF8754A1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706" y="2023823"/>
            <a:ext cx="4098423" cy="4071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7491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7CAD3-8C39-B26C-1F05-DF2927B122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ED55964-65D8-447D-BBC8-25C5EA7DF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66797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E79ADD2-0E5A-3313-3E8B-3629BB21F057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312B29-E6C7-D3C8-4A93-1403A7D9E4CE}"/>
              </a:ext>
            </a:extLst>
          </p:cNvPr>
          <p:cNvSpPr txBox="1"/>
          <p:nvPr/>
        </p:nvSpPr>
        <p:spPr>
          <a:xfrm>
            <a:off x="3980478" y="504378"/>
            <a:ext cx="62663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Культурный город</a:t>
            </a:r>
            <a:endParaRPr lang="ru-RU" sz="28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314652-4438-4C1A-C981-2A97F02B0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24" y="1531975"/>
            <a:ext cx="6353630" cy="42771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70F7506-2CC0-3CEB-29F9-D817AD77B9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976" y="1531976"/>
            <a:ext cx="4005878" cy="42771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54883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C09208-B514-57EA-01AD-AD83A1C4C3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A5693F-12B0-C99E-95D4-ADE198A94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66797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389CA5E-3884-3A0A-8F32-CED05AF463FB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533921-6B6F-D12A-3566-C36DBDB2849A}"/>
              </a:ext>
            </a:extLst>
          </p:cNvPr>
          <p:cNvSpPr txBox="1"/>
          <p:nvPr/>
        </p:nvSpPr>
        <p:spPr>
          <a:xfrm>
            <a:off x="2232211" y="942550"/>
            <a:ext cx="851213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Реки Пермского края</a:t>
            </a:r>
            <a:endParaRPr lang="ru-RU" sz="54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415D29F-10F2-CD7E-B551-77086CD501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5" t="12282" b="3807"/>
          <a:stretch/>
        </p:blipFill>
        <p:spPr>
          <a:xfrm rot="5400000">
            <a:off x="-208734" y="1233736"/>
            <a:ext cx="3904738" cy="26625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7144462-DE1F-46A4-CCFF-6531F3CF7D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3" t="22869" r="5013" b="22342"/>
          <a:stretch/>
        </p:blipFill>
        <p:spPr>
          <a:xfrm>
            <a:off x="1463041" y="3833127"/>
            <a:ext cx="2886933" cy="2317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1515C14-0683-F30A-B6AF-92BC16BD6D1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198" t="4793" r="7323" b="7154"/>
          <a:stretch/>
        </p:blipFill>
        <p:spPr>
          <a:xfrm>
            <a:off x="8511987" y="2084293"/>
            <a:ext cx="3267637" cy="4012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FC23FAD-DD68-9407-829A-0F7BE5C40DF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318" t="5499" r="7193" b="6951"/>
          <a:stretch/>
        </p:blipFill>
        <p:spPr>
          <a:xfrm>
            <a:off x="5065654" y="3775163"/>
            <a:ext cx="3142615" cy="24339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558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CBCC0B-409D-07CC-709D-F52F8FAEA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7FD288-34CD-6F92-3842-51317491E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66797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0B9464-F57B-FECC-FFE8-93113ECF3BAD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1E241A-8D0C-E51F-F131-10C3D3EE728D}"/>
              </a:ext>
            </a:extLst>
          </p:cNvPr>
          <p:cNvSpPr txBox="1"/>
          <p:nvPr/>
        </p:nvSpPr>
        <p:spPr>
          <a:xfrm>
            <a:off x="2434067" y="545759"/>
            <a:ext cx="626632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Пермь спортивная</a:t>
            </a:r>
            <a:endParaRPr lang="ru-RU" sz="5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DA530A0-454C-E483-5F6B-CB791F35E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6923" r="430"/>
          <a:stretch/>
        </p:blipFill>
        <p:spPr>
          <a:xfrm>
            <a:off x="355862" y="1643250"/>
            <a:ext cx="4532428" cy="3571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AFDF7DC-6FB2-5CDC-F7CD-DA4EA42DA5F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089" t="4876" r="5685" b="7000"/>
          <a:stretch/>
        </p:blipFill>
        <p:spPr>
          <a:xfrm>
            <a:off x="8335954" y="941294"/>
            <a:ext cx="3255411" cy="33420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3201ECA-1AD1-3989-4D1A-8AA77574C6D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985" t="4084" r="7553" b="4997"/>
          <a:stretch/>
        </p:blipFill>
        <p:spPr>
          <a:xfrm>
            <a:off x="5190065" y="2430062"/>
            <a:ext cx="2831344" cy="33420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39483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E61C6-31BF-F392-E20F-7ED21FA051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60CD4D-E0BC-A78A-3833-7786C34F42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66797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C11EB74-4CF2-753D-8AB2-08302FCF2706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11DB06-587D-4E8E-6A9A-CC3F6CC66F16}"/>
              </a:ext>
            </a:extLst>
          </p:cNvPr>
          <p:cNvSpPr txBox="1"/>
          <p:nvPr/>
        </p:nvSpPr>
        <p:spPr>
          <a:xfrm>
            <a:off x="2235822" y="626442"/>
            <a:ext cx="779515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Столица Пермского края</a:t>
            </a:r>
            <a:endParaRPr lang="ru-RU" sz="5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580D154-E954-745B-B63B-393F492F5FA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416" t="2797" r="9704" b="4502"/>
          <a:stretch/>
        </p:blipFill>
        <p:spPr>
          <a:xfrm>
            <a:off x="201585" y="1694529"/>
            <a:ext cx="2345616" cy="3051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BBAC0E4-E26A-7C92-B882-ED1E7890429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088" t="7812" r="6651" b="4891"/>
          <a:stretch/>
        </p:blipFill>
        <p:spPr>
          <a:xfrm>
            <a:off x="6351850" y="2668142"/>
            <a:ext cx="2142148" cy="2889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083037A-6999-2FA2-97E8-FBA6463560D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259" t="3014" r="11677" b="5183"/>
          <a:stretch/>
        </p:blipFill>
        <p:spPr>
          <a:xfrm>
            <a:off x="8965045" y="1694529"/>
            <a:ext cx="2823882" cy="40744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E28A58B-8EE7-2BFD-91A9-3327DD01BEE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5388" t="17063" r="11691" b="9646"/>
          <a:stretch/>
        </p:blipFill>
        <p:spPr>
          <a:xfrm>
            <a:off x="3018248" y="2677978"/>
            <a:ext cx="2711864" cy="3051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3973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B9A65-A029-4812-882E-13E7B60F9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F9A887-E1D9-A004-E818-7AF690408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66797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4BBF216-9D23-F454-27BE-1617E132D3AB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679E31-33A7-F5F3-D56D-05738B0BD8A9}"/>
              </a:ext>
            </a:extLst>
          </p:cNvPr>
          <p:cNvSpPr txBox="1"/>
          <p:nvPr/>
        </p:nvSpPr>
        <p:spPr>
          <a:xfrm>
            <a:off x="2235822" y="626442"/>
            <a:ext cx="779515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dirty="0"/>
              <a:t>Взаимодействие с родителями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1E7237F-8BB4-0F5F-138E-AE25242A4C8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419" t="4328" r="5042" b="3341"/>
          <a:stretch/>
        </p:blipFill>
        <p:spPr>
          <a:xfrm>
            <a:off x="488186" y="2554941"/>
            <a:ext cx="2914015" cy="3453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4BAB2B0-2B74-99E0-7028-36F7A6797E5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176" t="3223" r="6412" b="4363"/>
          <a:stretch/>
        </p:blipFill>
        <p:spPr>
          <a:xfrm>
            <a:off x="7914509" y="2554940"/>
            <a:ext cx="4007224" cy="3453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BEF902F-32DC-E735-7496-8379A6460A6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318" t="4791" r="2851" b="4775"/>
          <a:stretch/>
        </p:blipFill>
        <p:spPr>
          <a:xfrm>
            <a:off x="3719847" y="2857499"/>
            <a:ext cx="3849598" cy="28485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3358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11908-784A-F9C3-4DA0-68B8CB53C2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B380A11-2005-CDB2-6512-5BBD202760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66797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AB5A10-6198-5073-C502-4B4A7ECDAFC2}"/>
              </a:ext>
            </a:extLst>
          </p:cNvPr>
          <p:cNvSpPr txBox="1"/>
          <p:nvPr/>
        </p:nvSpPr>
        <p:spPr>
          <a:xfrm>
            <a:off x="8965045" y="3731759"/>
            <a:ext cx="1281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ХОХЛОВКА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BED4AF-CA7C-772F-2319-08027390E437}"/>
              </a:ext>
            </a:extLst>
          </p:cNvPr>
          <p:cNvSpPr txBox="1"/>
          <p:nvPr/>
        </p:nvSpPr>
        <p:spPr>
          <a:xfrm>
            <a:off x="2198424" y="2664576"/>
            <a:ext cx="779515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011736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224</Words>
  <Application>Microsoft Office PowerPoint</Application>
  <PresentationFormat>Широкоэкранный</PresentationFormat>
  <Paragraphs>32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Рябова</dc:creator>
  <cp:lastModifiedBy>анстасия Поварницина</cp:lastModifiedBy>
  <cp:revision>13</cp:revision>
  <cp:lastPrinted>2024-06-14T09:48:08Z</cp:lastPrinted>
  <dcterms:created xsi:type="dcterms:W3CDTF">2023-12-24T14:09:10Z</dcterms:created>
  <dcterms:modified xsi:type="dcterms:W3CDTF">2026-02-03T04:19:30Z</dcterms:modified>
</cp:coreProperties>
</file>