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68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4102" autoAdjust="0"/>
    <p:restoredTop sz="94582" autoAdjust="0"/>
  </p:normalViewPr>
  <p:slideViewPr>
    <p:cSldViewPr>
      <p:cViewPr>
        <p:scale>
          <a:sx n="63" d="100"/>
          <a:sy n="63" d="100"/>
        </p:scale>
        <p:origin x="-2292" y="-10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866F6-E9DB-4188-89FE-F730D5E6B64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4C880-8D6E-49F1-9067-03C9E05B9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CCEBF4-DD16-4325-92D5-85514D101625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588785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BD342-8318-4CEF-A819-B7D2A16C75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/>
          <p:cNvSpPr>
            <a:spLocks noGrp="1"/>
          </p:cNvSpPr>
          <p:nvPr>
            <p:ph type="ctrTitle"/>
          </p:nvPr>
        </p:nvSpPr>
        <p:spPr>
          <a:xfrm>
            <a:off x="428596" y="2132856"/>
            <a:ext cx="8715404" cy="266429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Беседа на тему:</a:t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</a:rPr>
              <a:t>«Символика России»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1200" dirty="0" smtClean="0">
              <a:solidFill>
                <a:schemeClr val="bg1"/>
              </a:solidFill>
            </a:endParaRPr>
          </a:p>
        </p:txBody>
      </p:sp>
      <p:pic>
        <p:nvPicPr>
          <p:cNvPr id="14340" name="Picture 4" descr="http://school149.ru/images/gos_simv_RF/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780928"/>
            <a:ext cx="6770154" cy="280831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143636" y="5286388"/>
            <a:ext cx="2256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Прошин Г.А.</a:t>
            </a:r>
            <a:endParaRPr lang="ru-RU" sz="2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785794"/>
            <a:ext cx="8229600" cy="122396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5600" b="1" dirty="0" smtClean="0"/>
              <a:t>Символы  государства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1393009" y="1178703"/>
            <a:ext cx="214314" cy="14287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5400000">
            <a:off x="6107917" y="1178703"/>
            <a:ext cx="214314" cy="14287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2555776" y="1340768"/>
            <a:ext cx="288032" cy="952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10800000" flipV="1">
            <a:off x="4572000" y="1357298"/>
            <a:ext cx="276228" cy="952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635896" y="2636912"/>
            <a:ext cx="16038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solidFill>
                  <a:srgbClr val="FEFAC9"/>
                </a:solidFill>
                <a:latin typeface="Constantia"/>
              </a:rPr>
              <a:t>Флаг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635896" y="4365104"/>
            <a:ext cx="17205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solidFill>
                  <a:srgbClr val="FEFAC9"/>
                </a:solidFill>
                <a:latin typeface="Constantia"/>
              </a:rPr>
              <a:t>Гимн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707904" y="3501008"/>
            <a:ext cx="15297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solidFill>
                  <a:srgbClr val="FEFAC9"/>
                </a:solidFill>
                <a:latin typeface="Constantia"/>
              </a:rPr>
              <a:t>Герб</a:t>
            </a:r>
            <a:endParaRPr lang="ru-RU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1"/>
      <p:bldP spid="2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0"/>
            <a:ext cx="8229600" cy="113982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4800" dirty="0" smtClean="0"/>
              <a:t>ФЛАГ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57158" y="928670"/>
            <a:ext cx="4038600" cy="325756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3300" dirty="0" smtClean="0"/>
              <a:t>Наш флаг имеет прямоугольную форму и состоит из трёх горизонтальных полос.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3300" dirty="0" smtClean="0"/>
              <a:t>Белый цвет означает мир, чистоту, синий – небо, верность и правду, красный – храбрость.</a:t>
            </a:r>
          </a:p>
        </p:txBody>
      </p:sp>
      <p:pic>
        <p:nvPicPr>
          <p:cNvPr id="6" name="Рисунок 5" descr="https://www.factroom.ru/wp-content/uploads/2018/04/rus-fla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357298"/>
            <a:ext cx="414340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5400" dirty="0" smtClean="0">
                <a:cs typeface="Aharoni" pitchFamily="2" charset="-79"/>
              </a:rPr>
              <a:t>ГЕРБ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00034" y="1142984"/>
            <a:ext cx="4038600" cy="4857784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endParaRPr lang="ru-RU" sz="2800" dirty="0" smtClean="0"/>
          </a:p>
          <a:p>
            <a:pPr eaLnBrk="1" hangingPunct="1">
              <a:defRPr/>
            </a:pPr>
            <a:r>
              <a:rPr lang="ru-RU" sz="3900" dirty="0" smtClean="0"/>
              <a:t>Герб – знак отличия, важнейшая эмблема государства, города, области, а также отдельных лиц и родов.</a:t>
            </a:r>
          </a:p>
        </p:txBody>
      </p:sp>
      <p:pic>
        <p:nvPicPr>
          <p:cNvPr id="24580" name="Содержимое 5" descr="14567217ba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57738" y="1600200"/>
            <a:ext cx="3819525" cy="4530725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857232"/>
            <a:ext cx="82296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	</a:t>
            </a:r>
            <a:r>
              <a:rPr lang="ru-RU" sz="2800" dirty="0" smtClean="0"/>
              <a:t>(в переводе с греческого) торжественная песня, принятая как символ государства или социального единства</a:t>
            </a:r>
            <a:r>
              <a:rPr lang="ru-RU" sz="3200" dirty="0" smtClean="0"/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214290"/>
            <a:ext cx="20585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latin typeface="+mn-lt"/>
                <a:cs typeface="Aharoni" pitchFamily="2" charset="-79"/>
              </a:rPr>
              <a:t>ГИМН</a:t>
            </a:r>
            <a:endParaRPr lang="ru-RU" sz="4800" dirty="0">
              <a:latin typeface="+mn-lt"/>
            </a:endParaRPr>
          </a:p>
        </p:txBody>
      </p:sp>
      <p:pic>
        <p:nvPicPr>
          <p:cNvPr id="10244" name="Picture 4" descr="http://sosnovodou31.my1.ru/18957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214554"/>
            <a:ext cx="3357586" cy="430686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85984" y="271462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Georgia" pitchFamily="18" charset="0"/>
              </a:rPr>
              <a:t>Физкультминутка</a:t>
            </a:r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20482" name="Picture 2" descr="http://66.media.tumblr.com/tumblr_lbpymsOAHX1qarjfpo1_5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256"/>
            <a:ext cx="8640960" cy="1728192"/>
          </a:xfrm>
          <a:prstGeom prst="rect">
            <a:avLst/>
          </a:prstGeom>
          <a:noFill/>
        </p:spPr>
      </p:pic>
      <p:pic>
        <p:nvPicPr>
          <p:cNvPr id="20484" name="Picture 4" descr="http://discuss.glasgowguide.co.uk/uploads/monthly_03_2007/post-4001-117526599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500174"/>
            <a:ext cx="3960440" cy="1273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58738"/>
            <a:ext cx="8229600" cy="1139825"/>
          </a:xfrm>
        </p:spPr>
        <p:txBody>
          <a:bodyPr/>
          <a:lstStyle/>
          <a:p>
            <a:pPr>
              <a:defRPr/>
            </a:pPr>
            <a:r>
              <a:rPr lang="ru-RU" sz="4000" dirty="0" smtClean="0"/>
              <a:t>Найдите флаг России</a:t>
            </a:r>
            <a:endParaRPr lang="ru-RU" sz="4000" dirty="0"/>
          </a:p>
        </p:txBody>
      </p:sp>
      <p:pic>
        <p:nvPicPr>
          <p:cNvPr id="43010" name="россия" descr="C:\Users\Администратор\Pictures\300px-Flag_of_Russia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1238250"/>
            <a:ext cx="32146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болгария"/>
          <p:cNvSpPr txBox="1">
            <a:spLocks noChangeArrowheads="1"/>
          </p:cNvSpPr>
          <p:nvPr/>
        </p:nvSpPr>
        <p:spPr bwMode="auto">
          <a:xfrm>
            <a:off x="5586413" y="1844675"/>
            <a:ext cx="25971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800"/>
              <a:t>Это был флаг Болгарии</a:t>
            </a:r>
          </a:p>
        </p:txBody>
      </p:sp>
      <p:sp>
        <p:nvSpPr>
          <p:cNvPr id="9" name="Text нидерланды"/>
          <p:cNvSpPr txBox="1">
            <a:spLocks noChangeArrowheads="1"/>
          </p:cNvSpPr>
          <p:nvPr/>
        </p:nvSpPr>
        <p:spPr bwMode="auto">
          <a:xfrm>
            <a:off x="976313" y="5135563"/>
            <a:ext cx="26797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800"/>
              <a:t>Это был флаг Нидерландов</a:t>
            </a:r>
          </a:p>
        </p:txBody>
      </p:sp>
      <p:sp>
        <p:nvSpPr>
          <p:cNvPr id="10" name="Text франция"/>
          <p:cNvSpPr txBox="1">
            <a:spLocks noChangeArrowheads="1"/>
          </p:cNvSpPr>
          <p:nvPr/>
        </p:nvSpPr>
        <p:spPr bwMode="auto">
          <a:xfrm>
            <a:off x="5559425" y="4835525"/>
            <a:ext cx="25971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800"/>
              <a:t>Это был флаг Франции</a:t>
            </a:r>
          </a:p>
        </p:txBody>
      </p:sp>
      <p:pic>
        <p:nvPicPr>
          <p:cNvPr id="43011" name="болгария" descr="C:\Users\Администратор\Pictures\bolgar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75" y="1285875"/>
            <a:ext cx="31432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франция" descr="C:\Users\Администратор\Pictures\франция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37150" y="4435475"/>
            <a:ext cx="3286125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нидерланды" descr="C:\Users\Администратор\Pictures\netherlands flag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8025" y="4435475"/>
            <a:ext cx="3284538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0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30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30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Найдите гимн России</a:t>
            </a:r>
            <a:endParaRPr lang="ru-RU" dirty="0"/>
          </a:p>
        </p:txBody>
      </p:sp>
      <p:pic>
        <p:nvPicPr>
          <p:cNvPr id="3" name="Рисунок 2" descr="https://forteacher.minemshop.ru/images/10222387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857364"/>
            <a:ext cx="400052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2" descr="http://td-reklama.by/wp-content/uploads/2016/12/s-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57364"/>
            <a:ext cx="4143405" cy="464347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Найдите герб России</a:t>
            </a:r>
            <a:endParaRPr lang="ru-RU" dirty="0"/>
          </a:p>
        </p:txBody>
      </p:sp>
      <p:pic>
        <p:nvPicPr>
          <p:cNvPr id="4" name="Рисунок 3" descr="http://vperedsp.ru/images/2018/089/GERB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4286256"/>
            <a:ext cx="2063769" cy="2406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 descr="https://upload.wikimedia.org/wikipedia/commons/thumb/e/e4/Blason_ville_fr_Auzances_%28Creuse%29.svg/1200px-Blason_ville_fr_Auzances_%28Creuse%29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643050"/>
            <a:ext cx="2286016" cy="2428892"/>
          </a:xfrm>
          <a:prstGeom prst="rect">
            <a:avLst/>
          </a:prstGeom>
          <a:noFill/>
        </p:spPr>
      </p:pic>
      <p:pic>
        <p:nvPicPr>
          <p:cNvPr id="43016" name="Picture 8" descr="https://upload.wikimedia.org/wikipedia/commons/thumb/c/cf/POL_Kcynia_COA.svg/543px-POL_Kcynia_COA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1643050"/>
            <a:ext cx="2214578" cy="2500330"/>
          </a:xfrm>
          <a:prstGeom prst="rect">
            <a:avLst/>
          </a:prstGeom>
          <a:noFill/>
        </p:spPr>
      </p:pic>
      <p:pic>
        <p:nvPicPr>
          <p:cNvPr id="43018" name="Picture 10" descr="https://upload.wikimedia.org/wikipedia/commons/thumb/6/66/Blason_de_la_ville_Preuilly-sur-Claise_%2837%29.svg/545px-Blason_de_la_ville_Preuilly-sur-Claise_%2837%29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643050"/>
            <a:ext cx="2286016" cy="2500330"/>
          </a:xfrm>
          <a:prstGeom prst="rect">
            <a:avLst/>
          </a:prstGeom>
          <a:noFill/>
        </p:spPr>
      </p:pic>
      <p:pic>
        <p:nvPicPr>
          <p:cNvPr id="43020" name="Picture 12" descr="https://upload.wikimedia.org/wikipedia/commons/thumb/2/29/Blason_Villers-au-Bois.svg/931px-Blason_Villers-au-Bois.sv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4357694"/>
            <a:ext cx="2143139" cy="2286016"/>
          </a:xfrm>
          <a:prstGeom prst="rect">
            <a:avLst/>
          </a:prstGeom>
          <a:noFill/>
        </p:spPr>
      </p:pic>
      <p:pic>
        <p:nvPicPr>
          <p:cNvPr id="43022" name="Picture 14" descr="https://upload.wikimedia.org/wikipedia/commons/thumb/0/0a/COA_family_sv_Svantepolk_Knutssons_%C3%A4tt.svg/550px-COA_family_sv_Svantepolk_Knutssons_%C3%A4tt.sv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0" y="4357694"/>
            <a:ext cx="2166948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71480"/>
            <a:ext cx="8472518" cy="5295920"/>
          </a:xfrm>
        </p:spPr>
        <p:txBody>
          <a:bodyPr>
            <a:normAutofit fontScale="92500"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solidFill>
                  <a:schemeClr val="accent2"/>
                </a:solidFill>
              </a:rPr>
              <a:t>        </a:t>
            </a:r>
            <a:r>
              <a:rPr lang="ru-RU" sz="4000" dirty="0" smtClean="0">
                <a:solidFill>
                  <a:schemeClr val="accent2"/>
                </a:solidFill>
              </a:rPr>
              <a:t>История Российского флага</a:t>
            </a:r>
          </a:p>
          <a:p>
            <a:pPr eaLnBrk="1" hangingPunct="1">
              <a:buFont typeface="Wingdings" pitchFamily="2" charset="2"/>
              <a:buNone/>
            </a:pPr>
            <a:endParaRPr lang="ru-RU" sz="4000" dirty="0" smtClean="0">
              <a:solidFill>
                <a:schemeClr val="accent2"/>
              </a:solidFill>
            </a:endParaRPr>
          </a:p>
          <a:p>
            <a:pPr eaLnBrk="1" hangingPunct="1"/>
            <a:r>
              <a:rPr lang="ru-RU" sz="4000" dirty="0" smtClean="0">
                <a:solidFill>
                  <a:srgbClr val="FFC000"/>
                </a:solidFill>
              </a:rPr>
              <a:t>1682 – 1725 г.г. – Петровские знамена</a:t>
            </a:r>
          </a:p>
          <a:p>
            <a:pPr eaLnBrk="1" hangingPunct="1"/>
            <a:r>
              <a:rPr lang="ru-RU" sz="4000" dirty="0" smtClean="0">
                <a:solidFill>
                  <a:srgbClr val="FFC000"/>
                </a:solidFill>
              </a:rPr>
              <a:t>1917 – 1918 г.г. -  Армейские знамена</a:t>
            </a:r>
          </a:p>
          <a:p>
            <a:pPr eaLnBrk="1" hangingPunct="1"/>
            <a:r>
              <a:rPr lang="ru-RU" sz="4000" dirty="0" smtClean="0">
                <a:solidFill>
                  <a:srgbClr val="FFC000"/>
                </a:solidFill>
              </a:rPr>
              <a:t>1941 – 1945 г.г. -  Флаг СССР </a:t>
            </a:r>
          </a:p>
          <a:p>
            <a:pPr eaLnBrk="1" hangingPunct="1"/>
            <a:r>
              <a:rPr lang="ru-RU" sz="4000" dirty="0" smtClean="0">
                <a:solidFill>
                  <a:srgbClr val="FFC000"/>
                </a:solidFill>
              </a:rPr>
              <a:t>1937 – 1991 г.г. – Флаг РСФСР</a:t>
            </a:r>
          </a:p>
          <a:p>
            <a:pPr eaLnBrk="1" hangingPunct="1"/>
            <a:r>
              <a:rPr lang="ru-RU" sz="4000" dirty="0" smtClean="0">
                <a:solidFill>
                  <a:srgbClr val="FFC000"/>
                </a:solidFill>
              </a:rPr>
              <a:t>1991 -  по н.в.  -  Флаг России (РФ)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Grp="1" noChangeArrowheads="1"/>
          </p:cNvSpPr>
          <p:nvPr>
            <p:ph type="title"/>
          </p:nvPr>
        </p:nvSpPr>
        <p:spPr>
          <a:xfrm>
            <a:off x="428596" y="357166"/>
            <a:ext cx="8229600" cy="15716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400" dirty="0" smtClean="0"/>
              <a:t>   Кто наш президент России?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348" y="1397000"/>
          <a:ext cx="7929618" cy="4960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4809"/>
                <a:gridCol w="3964809"/>
              </a:tblGrid>
              <a:tr h="2480479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3200" dirty="0" smtClean="0"/>
                        <a:t>Жириновский В.В.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3200" dirty="0" smtClean="0"/>
                        <a:t>2. Путин В.В.</a:t>
                      </a:r>
                      <a:endParaRPr lang="ru-RU" sz="3200" dirty="0"/>
                    </a:p>
                  </a:txBody>
                  <a:tcPr/>
                </a:tc>
              </a:tr>
              <a:tr h="2480479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3. Мишустин М.В.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4. Зюганов Г.А.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Содержимое 4" descr="p_putnov_0000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929322" y="1857364"/>
            <a:ext cx="1443035" cy="2000264"/>
          </a:xfrm>
        </p:spPr>
      </p:pic>
      <p:pic>
        <p:nvPicPr>
          <p:cNvPr id="8" name="Picture 2" descr="https://www.xn--80agflthakqd0d1e.xn--p1ai/fuelmon/elections/img/jirinovski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857364"/>
            <a:ext cx="1500198" cy="2000264"/>
          </a:xfrm>
          <a:prstGeom prst="rect">
            <a:avLst/>
          </a:prstGeom>
          <a:noFill/>
        </p:spPr>
      </p:pic>
      <p:pic>
        <p:nvPicPr>
          <p:cNvPr id="9" name="Picture 4" descr="http://old.fa.ru/faculty/nin/about/dekanat/PublishingImages/mishus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4357694"/>
            <a:ext cx="1394012" cy="2020887"/>
          </a:xfrm>
          <a:prstGeom prst="rect">
            <a:avLst/>
          </a:prstGeom>
          <a:noFill/>
        </p:spPr>
      </p:pic>
      <p:pic>
        <p:nvPicPr>
          <p:cNvPr id="10" name="Picture 6" descr="https://elenaflerova.ru/wp-content/uploads/2015/10/%D0%9F%D1%80%D0%B5%D0%B4%D1%81%D0%B5%D0%B4%D0%B0%D1%82%D0%B5%D0%BB%D1%8C-%D1%84%D1%80%D0%B0%D0%BA%D1%86%D0%B8%D0%B8-%D0%9A%D0%9F%D0%A0%D0%A4-%D0%93%D0%B5%D0%BD%D0%BD%D0%B0%D0%B4%D0%B8%D0%B9-%D0%90%D0%BD%D0%B4%D1%80%D0%B5%D0%B5%D0%B2%D0%B8%D1%87-%D0%97%D1%8E%D0%B3%D0%B0%D0%BD%D0%BE%D0%B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4357694"/>
            <a:ext cx="1536701" cy="199390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Grp="1" noChangeArrowheads="1"/>
          </p:cNvSpPr>
          <p:nvPr>
            <p:ph type="title"/>
          </p:nvPr>
        </p:nvSpPr>
        <p:spPr>
          <a:xfrm>
            <a:off x="428596" y="357166"/>
            <a:ext cx="8229600" cy="157163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400" dirty="0" smtClean="0"/>
              <a:t>   Кто наш новый премьер-министр России?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348" y="1397000"/>
          <a:ext cx="7929618" cy="4960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4809"/>
                <a:gridCol w="3964809"/>
              </a:tblGrid>
              <a:tr h="2480479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3200" dirty="0" smtClean="0"/>
                        <a:t>Зюганов Г.А.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3200" dirty="0" smtClean="0"/>
                        <a:t>2.Жириновский В.В.</a:t>
                      </a:r>
                      <a:endParaRPr lang="ru-RU" sz="3200" dirty="0"/>
                    </a:p>
                  </a:txBody>
                  <a:tcPr/>
                </a:tc>
              </a:tr>
              <a:tr h="2480479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3.Медведев Д.А.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4. </a:t>
                      </a:r>
                      <a:r>
                        <a:rPr lang="ru-RU" sz="3200" dirty="0" err="1" smtClean="0"/>
                        <a:t>Мишустин</a:t>
                      </a:r>
                      <a:r>
                        <a:rPr lang="ru-RU" sz="3200" dirty="0" smtClean="0"/>
                        <a:t> М.В.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 descr="https://www.xn--80agflthakqd0d1e.xn--p1ai/fuelmon/elections/img/jirinovski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1857364"/>
            <a:ext cx="1500198" cy="2000264"/>
          </a:xfrm>
          <a:prstGeom prst="rect">
            <a:avLst/>
          </a:prstGeom>
          <a:noFill/>
        </p:spPr>
      </p:pic>
      <p:pic>
        <p:nvPicPr>
          <p:cNvPr id="9" name="Picture 4" descr="http://old.fa.ru/faculty/nin/about/dekanat/PublishingImages/mishus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429132"/>
            <a:ext cx="1465450" cy="1857387"/>
          </a:xfrm>
          <a:prstGeom prst="rect">
            <a:avLst/>
          </a:prstGeom>
          <a:noFill/>
        </p:spPr>
      </p:pic>
      <p:pic>
        <p:nvPicPr>
          <p:cNvPr id="10" name="Picture 6" descr="https://elenaflerova.ru/wp-content/uploads/2015/10/%D0%9F%D1%80%D0%B5%D0%B4%D1%81%D0%B5%D0%B4%D0%B0%D1%82%D0%B5%D0%BB%D1%8C-%D1%84%D1%80%D0%B0%D0%BA%D1%86%D0%B8%D0%B8-%D0%9A%D0%9F%D0%A0%D0%A4-%D0%93%D0%B5%D0%BD%D0%BD%D0%B0%D0%B4%D0%B8%D0%B9-%D0%90%D0%BD%D0%B4%D1%80%D0%B5%D0%B5%D0%B2%D0%B8%D1%87-%D0%97%D1%8E%D0%B3%D0%B0%D0%BD%D0%BE%D0%B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857364"/>
            <a:ext cx="1536701" cy="1993905"/>
          </a:xfrm>
          <a:prstGeom prst="rect">
            <a:avLst/>
          </a:prstGeom>
          <a:noFill/>
        </p:spPr>
      </p:pic>
      <p:pic>
        <p:nvPicPr>
          <p:cNvPr id="4098" name="Picture 2" descr="https://pbs.twimg.com/media/CqUlnDiXEAA6yW-.jpg:large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4357694"/>
            <a:ext cx="1443037" cy="192404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Grp="1" noChangeArrowheads="1"/>
          </p:cNvSpPr>
          <p:nvPr>
            <p:ph type="title"/>
          </p:nvPr>
        </p:nvSpPr>
        <p:spPr>
          <a:xfrm>
            <a:off x="428596" y="357166"/>
            <a:ext cx="8229600" cy="157163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400" dirty="0" smtClean="0"/>
              <a:t>   </a:t>
            </a:r>
            <a:r>
              <a:rPr lang="ru-RU" sz="4000" dirty="0" smtClean="0"/>
              <a:t>Кто наш губернатор по Воронежской области?</a:t>
            </a:r>
            <a:br>
              <a:rPr lang="ru-RU" sz="4000" dirty="0" smtClean="0"/>
            </a:br>
            <a:endParaRPr lang="ru-RU" sz="4000" dirty="0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348" y="1397000"/>
          <a:ext cx="7929618" cy="4960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4809"/>
                <a:gridCol w="3964809"/>
              </a:tblGrid>
              <a:tr h="2480479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3200" dirty="0" smtClean="0"/>
                        <a:t>Гусев А.В.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3200" dirty="0" smtClean="0"/>
                        <a:t>2. </a:t>
                      </a:r>
                      <a:r>
                        <a:rPr lang="ru-RU" sz="3200" dirty="0" err="1" smtClean="0"/>
                        <a:t>Мишустин</a:t>
                      </a:r>
                      <a:r>
                        <a:rPr lang="ru-RU" sz="3200" dirty="0" smtClean="0"/>
                        <a:t> М.В.</a:t>
                      </a:r>
                      <a:endParaRPr lang="ru-RU" sz="3200" dirty="0"/>
                    </a:p>
                  </a:txBody>
                  <a:tcPr/>
                </a:tc>
              </a:tr>
              <a:tr h="2480479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3. Путин В.В.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4. </a:t>
                      </a:r>
                      <a:r>
                        <a:rPr lang="ru-RU" sz="3200" dirty="0" err="1" smtClean="0"/>
                        <a:t>Собянин</a:t>
                      </a:r>
                      <a:r>
                        <a:rPr lang="ru-RU" sz="3200" baseline="0" dirty="0" smtClean="0"/>
                        <a:t> С.С.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Содержимое 4" descr="p_putnov_0000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28794" y="4357694"/>
            <a:ext cx="1443035" cy="2000264"/>
          </a:xfrm>
        </p:spPr>
      </p:pic>
      <p:pic>
        <p:nvPicPr>
          <p:cNvPr id="9" name="Picture 4" descr="http://old.fa.ru/faculty/nin/about/dekanat/PublishingImages/mishus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1857364"/>
            <a:ext cx="1394012" cy="2020887"/>
          </a:xfrm>
          <a:prstGeom prst="rect">
            <a:avLst/>
          </a:prstGeom>
          <a:noFill/>
        </p:spPr>
      </p:pic>
      <p:pic>
        <p:nvPicPr>
          <p:cNvPr id="1028" name="Picture 4" descr="https://im0-tub-ru.yandex.net/i?id=9bbb4b6e2d223e8d9f8828d2dff99a70&amp;n=33&amp;w=151&amp;h=1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857364"/>
            <a:ext cx="1571636" cy="2000254"/>
          </a:xfrm>
          <a:prstGeom prst="rect">
            <a:avLst/>
          </a:prstGeom>
          <a:noFill/>
        </p:spPr>
      </p:pic>
      <p:pic>
        <p:nvPicPr>
          <p:cNvPr id="1030" name="Picture 6" descr="https://im0-tub-ru.yandex.net/i?id=90ae9df3760c0ad7463b7230ac71d25b&amp;n=33&amp;w=100&amp;h=15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4357694"/>
            <a:ext cx="1309690" cy="1928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s://ds02.infourok.ru/uploads/ex/100d/0004a3ec-d475ebbe/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70009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928802"/>
            <a:ext cx="8229600" cy="12192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dirty="0" smtClean="0">
                <a:solidFill>
                  <a:schemeClr val="accent2"/>
                </a:solidFill>
              </a:rPr>
              <a:t>   </a:t>
            </a:r>
            <a:r>
              <a:rPr lang="ru-RU" sz="6000" dirty="0" smtClean="0">
                <a:solidFill>
                  <a:schemeClr val="tx1"/>
                </a:solidFill>
              </a:rPr>
              <a:t>Спасибо за внимание!</a:t>
            </a:r>
          </a:p>
        </p:txBody>
      </p:sp>
    </p:spTree>
  </p:cSld>
  <p:clrMapOvr>
    <a:masterClrMapping/>
  </p:clrMapOvr>
  <p:transition advTm="7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185</TotalTime>
  <Words>212</Words>
  <Application>Microsoft Office PowerPoint</Application>
  <PresentationFormat>Экран (4:3)</PresentationFormat>
  <Paragraphs>45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Бумажная</vt:lpstr>
      <vt:lpstr>Беседа на тему: «Символика России»     </vt:lpstr>
      <vt:lpstr>Символы  государства</vt:lpstr>
      <vt:lpstr>ФЛАГ</vt:lpstr>
      <vt:lpstr>ГЕРБ</vt:lpstr>
      <vt:lpstr>Слайд 5</vt:lpstr>
      <vt:lpstr>Физкультминутка</vt:lpstr>
      <vt:lpstr>Найдите флаг России</vt:lpstr>
      <vt:lpstr>Найдите гимн России</vt:lpstr>
      <vt:lpstr>Найдите герб России</vt:lpstr>
      <vt:lpstr>Слайд 10</vt:lpstr>
      <vt:lpstr>   Кто наш президент России? </vt:lpstr>
      <vt:lpstr>   Кто наш новый премьер-министр России? </vt:lpstr>
      <vt:lpstr>   Кто наш губернатор по Воронежской области? </vt:lpstr>
      <vt:lpstr>Слайд 14</vt:lpstr>
      <vt:lpstr>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Беседа на тему: «Символика России»     </dc:title>
  <dc:creator>Ученик</dc:creator>
  <cp:lastModifiedBy>6 int kk1</cp:lastModifiedBy>
  <cp:revision>16</cp:revision>
  <dcterms:created xsi:type="dcterms:W3CDTF">2020-02-19T07:34:49Z</dcterms:created>
  <dcterms:modified xsi:type="dcterms:W3CDTF">2020-11-05T12:36:14Z</dcterms:modified>
</cp:coreProperties>
</file>