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9" r:id="rId3"/>
    <p:sldId id="257" r:id="rId4"/>
    <p:sldId id="260" r:id="rId5"/>
    <p:sldId id="261" r:id="rId6"/>
    <p:sldId id="262" r:id="rId7"/>
    <p:sldId id="258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57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06B4A3-4212-4E39-93DE-E053E8F69C28}" type="datetimeFigureOut">
              <a:rPr lang="en-US" smtClean="0"/>
              <a:pPr/>
              <a:t>10/8/2024</a:t>
            </a:fld>
            <a:endParaRPr lang="en-US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DCDF73-85D2-4237-9B32-053DBDB0C312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06B4A3-4212-4E39-93DE-E053E8F69C28}" type="datetimeFigureOut">
              <a:rPr lang="en-US" smtClean="0"/>
              <a:pPr/>
              <a:t>10/8/2024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DCDF73-85D2-4237-9B32-053DBDB0C31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06B4A3-4212-4E39-93DE-E053E8F69C28}" type="datetimeFigureOut">
              <a:rPr lang="en-US" smtClean="0"/>
              <a:pPr/>
              <a:t>10/8/2024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DCDF73-85D2-4237-9B32-053DBDB0C312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06B4A3-4212-4E39-93DE-E053E8F69C28}" type="datetimeFigureOut">
              <a:rPr lang="en-US" smtClean="0"/>
              <a:pPr/>
              <a:t>10/8/2024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DCDF73-85D2-4237-9B32-053DBDB0C31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06B4A3-4212-4E39-93DE-E053E8F69C28}" type="datetimeFigureOut">
              <a:rPr lang="en-US" smtClean="0"/>
              <a:pPr/>
              <a:t>10/8/2024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DCDF73-85D2-4237-9B32-053DBDB0C31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06B4A3-4212-4E39-93DE-E053E8F69C28}" type="datetimeFigureOut">
              <a:rPr lang="en-US" smtClean="0"/>
              <a:pPr/>
              <a:t>10/8/2024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DCDF73-85D2-4237-9B32-053DBDB0C31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06B4A3-4212-4E39-93DE-E053E8F69C28}" type="datetimeFigureOut">
              <a:rPr lang="en-US" smtClean="0"/>
              <a:pPr/>
              <a:t>10/8/2024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DCDF73-85D2-4237-9B32-053DBDB0C312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06B4A3-4212-4E39-93DE-E053E8F69C28}" type="datetimeFigureOut">
              <a:rPr lang="en-US" smtClean="0"/>
              <a:pPr/>
              <a:t>10/8/2024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DCDF73-85D2-4237-9B32-053DBDB0C31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06B4A3-4212-4E39-93DE-E053E8F69C28}" type="datetimeFigureOut">
              <a:rPr lang="en-US" smtClean="0"/>
              <a:pPr/>
              <a:t>10/8/2024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DCDF73-85D2-4237-9B32-053DBDB0C312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06B4A3-4212-4E39-93DE-E053E8F69C28}" type="datetimeFigureOut">
              <a:rPr lang="en-US" smtClean="0"/>
              <a:pPr/>
              <a:t>10/8/2024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DCDF73-85D2-4237-9B32-053DBDB0C31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06B4A3-4212-4E39-93DE-E053E8F69C28}" type="datetimeFigureOut">
              <a:rPr lang="en-US" smtClean="0"/>
              <a:pPr/>
              <a:t>10/8/2024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DCDF73-85D2-4237-9B32-053DBDB0C31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106B4A3-4212-4E39-93DE-E053E8F69C28}" type="datetimeFigureOut">
              <a:rPr lang="en-US" smtClean="0"/>
              <a:pPr/>
              <a:t>10/8/2024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0"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3DCDF73-85D2-4237-9B32-053DBDB0C312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0"/>
            <a:ext cx="8028384" cy="1472184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/>
              <a:t>Муниципальное бюджетное общеобразовательное учреждение </a:t>
            </a:r>
            <a:br>
              <a:rPr lang="ru-RU" sz="2400" dirty="0" smtClean="0"/>
            </a:br>
            <a:r>
              <a:rPr lang="ru-RU" sz="2400" dirty="0" smtClean="0"/>
              <a:t>«Средняя общеобразовательная школа №51»</a:t>
            </a:r>
            <a:endParaRPr lang="ru-RU" sz="24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331640" y="2924944"/>
            <a:ext cx="7406640" cy="1752600"/>
          </a:xfrm>
        </p:spPr>
        <p:txBody>
          <a:bodyPr>
            <a:noAutofit/>
          </a:bodyPr>
          <a:lstStyle/>
          <a:p>
            <a:pPr algn="r"/>
            <a:r>
              <a:rPr lang="ru-RU" sz="2400" dirty="0" smtClean="0"/>
              <a:t>Интервью с оперативным дежурным службы 112</a:t>
            </a:r>
          </a:p>
          <a:p>
            <a:pPr algn="r"/>
            <a:r>
              <a:rPr lang="ru-RU" sz="2400" dirty="0" smtClean="0"/>
              <a:t>Участники </a:t>
            </a:r>
          </a:p>
          <a:p>
            <a:pPr algn="r"/>
            <a:r>
              <a:rPr lang="ru-RU" sz="2400" dirty="0" smtClean="0"/>
              <a:t>Журавлева К.Е. учитель биологии</a:t>
            </a:r>
          </a:p>
          <a:p>
            <a:pPr algn="r"/>
            <a:r>
              <a:rPr lang="ru-RU" sz="2400" dirty="0" err="1" smtClean="0"/>
              <a:t>Мунирова</a:t>
            </a:r>
            <a:r>
              <a:rPr lang="ru-RU" sz="2400" dirty="0" smtClean="0"/>
              <a:t> К.В. оперативный дежурный</a:t>
            </a:r>
          </a:p>
          <a:p>
            <a:pPr algn="r"/>
            <a:r>
              <a:rPr lang="ru-RU" sz="2400" dirty="0" smtClean="0"/>
              <a:t>Учащиеся МБОУ «Школа №51»</a:t>
            </a:r>
          </a:p>
          <a:p>
            <a:pPr algn="r"/>
            <a:endParaRPr lang="ru-RU" sz="2400" dirty="0" smtClean="0"/>
          </a:p>
          <a:p>
            <a:pPr algn="r"/>
            <a:endParaRPr lang="ru-RU" sz="2400" dirty="0" smtClean="0"/>
          </a:p>
          <a:p>
            <a:pPr algn="ctr"/>
            <a:r>
              <a:rPr lang="ru-RU" sz="2400" dirty="0" smtClean="0"/>
              <a:t>Г.Прокопьевск 2024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Downloads\8IjbviMD3h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3380234"/>
            <a:ext cx="3477766" cy="347776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620688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«В объективе - человек труда»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1909192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r>
              <a:rPr lang="ru-RU" sz="5800" b="1" dirty="0" smtClean="0"/>
              <a:t>Интервью с оперативным дежурным МБУ «УГОЧС г.Прокопьевска» </a:t>
            </a:r>
            <a:r>
              <a:rPr lang="ru-RU" sz="5800" b="1" dirty="0" err="1" smtClean="0"/>
              <a:t>Мунировой</a:t>
            </a:r>
            <a:r>
              <a:rPr lang="ru-RU" sz="5800" b="1" dirty="0" smtClean="0"/>
              <a:t> Ксенией Валерьевной </a:t>
            </a:r>
          </a:p>
          <a:p>
            <a:pPr algn="ctr">
              <a:buNone/>
            </a:pPr>
            <a:endParaRPr lang="ru-RU" sz="5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Admin\Downloads\10-tips-that-could-save-your-life-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8933688" cy="6858000"/>
          </a:xfrm>
        </p:spPr>
        <p:txBody>
          <a:bodyPr>
            <a:noAutofit/>
          </a:bodyPr>
          <a:lstStyle/>
          <a:p>
            <a:pPr fontAlgn="base"/>
            <a:r>
              <a:rPr lang="ru-RU" sz="1800" dirty="0" smtClean="0"/>
              <a:t>-Добрый день, уважаемые гости и учащиеся!</a:t>
            </a:r>
          </a:p>
          <a:p>
            <a:r>
              <a:rPr lang="ru-RU" sz="1800" dirty="0" smtClean="0"/>
              <a:t>Если вашей жизни угрожает опасность, кто-то лезет в дом, стучится в дверь, пристает на улице, потерялись в городе или у вас отобрали личную </a:t>
            </a:r>
            <a:r>
              <a:rPr lang="ru-RU" sz="1800" dirty="0" err="1" smtClean="0"/>
              <a:t>вещь.К</a:t>
            </a:r>
            <a:r>
              <a:rPr lang="ru-RU" sz="1800" dirty="0" smtClean="0"/>
              <a:t> </a:t>
            </a:r>
            <a:r>
              <a:rPr lang="ru-RU" sz="1800" dirty="0" smtClean="0"/>
              <a:t>кому нужно обратиться за помощью? Ответы учащихся (02 или 112).</a:t>
            </a:r>
          </a:p>
          <a:p>
            <a:pPr fontAlgn="base">
              <a:buNone/>
            </a:pPr>
            <a:r>
              <a:rPr lang="ru-RU" sz="1800" dirty="0" smtClean="0"/>
              <a:t>- И это совершенно верно! Не смотря на то, что в жизни много радостных и хороших событий бывают и несчастные случаи, которые могут произойти в любом месте, в любое время. Это может случиться с вами, когда вы перемещаетесь по городу или за городом или если находитесь дома. В случае если вы попали в экстренную ситуацию, или стали свидетелем аварии, пожара, кражи со взломом, вы можете позвонить по номеру 112, чтобы сообщить о проблеме. В России номер 112 является единым номером вызова служб экстренного реагирования:</a:t>
            </a:r>
          </a:p>
          <a:p>
            <a:pPr fontAlgn="base"/>
            <a:r>
              <a:rPr lang="ru-RU" sz="1800" dirty="0" smtClean="0"/>
              <a:t>пожарной </a:t>
            </a:r>
            <a:r>
              <a:rPr lang="ru-RU" sz="1800" dirty="0" smtClean="0"/>
              <a:t>охраны;</a:t>
            </a:r>
          </a:p>
          <a:p>
            <a:pPr fontAlgn="base"/>
            <a:r>
              <a:rPr lang="ru-RU" sz="1800" dirty="0" smtClean="0"/>
              <a:t> </a:t>
            </a:r>
            <a:r>
              <a:rPr lang="ru-RU" sz="1800" dirty="0" smtClean="0"/>
              <a:t>реагирования в чрезвычайных ситуациях;</a:t>
            </a:r>
          </a:p>
          <a:p>
            <a:pPr fontAlgn="base"/>
            <a:r>
              <a:rPr lang="ru-RU" sz="1800" dirty="0" smtClean="0"/>
              <a:t>полиции</a:t>
            </a:r>
            <a:r>
              <a:rPr lang="ru-RU" sz="1800" dirty="0" smtClean="0"/>
              <a:t>;</a:t>
            </a:r>
          </a:p>
          <a:p>
            <a:pPr fontAlgn="base"/>
            <a:r>
              <a:rPr lang="ru-RU" sz="1800" dirty="0" smtClean="0"/>
              <a:t>скорой </a:t>
            </a:r>
            <a:r>
              <a:rPr lang="ru-RU" sz="1800" dirty="0" smtClean="0"/>
              <a:t>медицинской помощи;</a:t>
            </a:r>
          </a:p>
          <a:p>
            <a:pPr fontAlgn="base"/>
            <a:r>
              <a:rPr lang="ru-RU" sz="1800" dirty="0" smtClean="0"/>
              <a:t>  аварийной службы газовой сети;</a:t>
            </a:r>
          </a:p>
          <a:p>
            <a:pPr fontAlgn="base"/>
            <a:r>
              <a:rPr lang="ru-RU" sz="1800" dirty="0" smtClean="0"/>
              <a:t>«</a:t>
            </a:r>
            <a:r>
              <a:rPr lang="ru-RU" sz="1800" dirty="0" smtClean="0"/>
              <a:t>Антитеррор».</a:t>
            </a:r>
          </a:p>
          <a:p>
            <a:pPr fontAlgn="base"/>
            <a:r>
              <a:rPr lang="ru-RU" sz="1800" dirty="0" smtClean="0"/>
              <a:t>- Сегодня у нас в гостях представитель экстренной службы оперативный дежурный </a:t>
            </a:r>
            <a:r>
              <a:rPr lang="ru-RU" sz="1800" dirty="0" err="1" smtClean="0"/>
              <a:t>Мунирова</a:t>
            </a:r>
            <a:r>
              <a:rPr lang="ru-RU" sz="1800" dirty="0" smtClean="0"/>
              <a:t> Ксения Валерьевна. Поприветствуем, Ксению Валерьевну!</a:t>
            </a:r>
          </a:p>
          <a:p>
            <a:pPr fontAlgn="base"/>
            <a:r>
              <a:rPr lang="ru-RU" sz="1800" dirty="0" smtClean="0"/>
              <a:t>-Ксения Валерьевна, здравствуйте!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8933688" cy="6858000"/>
          </a:xfrm>
        </p:spPr>
        <p:txBody>
          <a:bodyPr>
            <a:normAutofit fontScale="40000" lnSpcReduction="20000"/>
          </a:bodyPr>
          <a:lstStyle/>
          <a:p>
            <a:pPr fontAlgn="base">
              <a:buNone/>
            </a:pPr>
            <a:r>
              <a:rPr lang="ru-RU" sz="5500" b="1" dirty="0" smtClean="0"/>
              <a:t>Я: </a:t>
            </a:r>
            <a:endParaRPr lang="ru-RU" sz="5500" dirty="0" smtClean="0"/>
          </a:p>
          <a:p>
            <a:pPr fontAlgn="base"/>
            <a:r>
              <a:rPr lang="ru-RU" sz="5500" dirty="0" smtClean="0"/>
              <a:t>-Ксения Валерьевна, расскажите пожалуйста о вашей профессии о службе в ЕДДС на базе которой расположена система 112?</a:t>
            </a:r>
          </a:p>
          <a:p>
            <a:pPr fontAlgn="base"/>
            <a:r>
              <a:rPr lang="ru-RU" sz="5500" dirty="0" smtClean="0"/>
              <a:t>-Ответ: … .</a:t>
            </a:r>
          </a:p>
          <a:p>
            <a:pPr fontAlgn="base">
              <a:buNone/>
            </a:pPr>
            <a:r>
              <a:rPr lang="ru-RU" sz="5500" dirty="0" smtClean="0"/>
              <a:t>Вопросы учащихся: </a:t>
            </a:r>
          </a:p>
          <a:p>
            <a:pPr fontAlgn="base"/>
            <a:r>
              <a:rPr lang="ru-RU" sz="5500" b="1" dirty="0" smtClean="0"/>
              <a:t>Алена:</a:t>
            </a:r>
            <a:r>
              <a:rPr lang="ru-RU" sz="5500" dirty="0" smtClean="0"/>
              <a:t> Что такое номер 112?</a:t>
            </a:r>
          </a:p>
          <a:p>
            <a:pPr fontAlgn="base"/>
            <a:r>
              <a:rPr lang="ru-RU" sz="5500" dirty="0" smtClean="0"/>
              <a:t>Ответ: ____</a:t>
            </a:r>
          </a:p>
          <a:p>
            <a:pPr fontAlgn="base"/>
            <a:r>
              <a:rPr lang="ru-RU" sz="5500" b="1" dirty="0" smtClean="0"/>
              <a:t>Ира: </a:t>
            </a:r>
            <a:r>
              <a:rPr lang="ru-RU" sz="5500" dirty="0" smtClean="0"/>
              <a:t>В чем заключается сложность вашей работы? И с чем приходится сталкиваться в сменах?</a:t>
            </a:r>
          </a:p>
          <a:p>
            <a:pPr fontAlgn="base"/>
            <a:r>
              <a:rPr lang="ru-RU" sz="5500" b="1" dirty="0" smtClean="0"/>
              <a:t>Ответ: </a:t>
            </a:r>
            <a:endParaRPr lang="ru-RU" sz="5500" dirty="0" smtClean="0"/>
          </a:p>
          <a:p>
            <a:pPr fontAlgn="base"/>
            <a:r>
              <a:rPr lang="ru-RU" sz="5500" b="1" dirty="0" smtClean="0"/>
              <a:t>Саша С:</a:t>
            </a:r>
            <a:r>
              <a:rPr lang="ru-RU" sz="5500" dirty="0" smtClean="0"/>
              <a:t> Ксения Валерьевна, а как ваша семья относится к такой профессии?</a:t>
            </a:r>
          </a:p>
          <a:p>
            <a:pPr fontAlgn="base"/>
            <a:r>
              <a:rPr lang="ru-RU" sz="5500" dirty="0" smtClean="0"/>
              <a:t>Ответ: …</a:t>
            </a:r>
          </a:p>
          <a:p>
            <a:pPr fontAlgn="base"/>
            <a:r>
              <a:rPr lang="ru-RU" sz="5500" b="1" dirty="0" smtClean="0"/>
              <a:t>Даша:</a:t>
            </a:r>
            <a:endParaRPr lang="ru-RU" sz="5500" dirty="0" smtClean="0"/>
          </a:p>
          <a:p>
            <a:r>
              <a:rPr lang="ru-RU" sz="5500" dirty="0" smtClean="0"/>
              <a:t>- Как попасть в вашу структуру, нужно ли для этого специальное образование, или достаточно будет пройти курсы подготовки?</a:t>
            </a:r>
          </a:p>
          <a:p>
            <a:r>
              <a:rPr lang="ru-RU" sz="5500" b="1" dirty="0" smtClean="0"/>
              <a:t>Ответ: …</a:t>
            </a:r>
            <a:endParaRPr lang="ru-RU" sz="5500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8933688" cy="6248400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/>
              <a:t>Алена: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-С чего начинается ваш рабочий день и как он проходит?</a:t>
            </a:r>
          </a:p>
          <a:p>
            <a:r>
              <a:rPr lang="ru-RU" b="1" dirty="0" smtClean="0"/>
              <a:t>Ответ: … </a:t>
            </a:r>
            <a:endParaRPr lang="ru-RU" dirty="0" smtClean="0"/>
          </a:p>
          <a:p>
            <a:r>
              <a:rPr lang="ru-RU" b="1" dirty="0" smtClean="0"/>
              <a:t>Степа: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- Какими качествами должен обладать оператор экстренной службы?</a:t>
            </a:r>
          </a:p>
          <a:p>
            <a:pPr fontAlgn="base">
              <a:buNone/>
            </a:pPr>
            <a:r>
              <a:rPr lang="ru-RU" b="1" dirty="0" smtClean="0"/>
              <a:t>Ответ: …</a:t>
            </a:r>
            <a:endParaRPr lang="ru-RU" dirty="0" smtClean="0"/>
          </a:p>
          <a:p>
            <a:pPr fontAlgn="base"/>
            <a:r>
              <a:rPr lang="ru-RU" b="1" dirty="0" smtClean="0"/>
              <a:t>-Даша: </a:t>
            </a:r>
            <a:r>
              <a:rPr lang="ru-RU" dirty="0" smtClean="0"/>
              <a:t>- А есть ли у вас спец. форма?</a:t>
            </a:r>
          </a:p>
          <a:p>
            <a:pPr fontAlgn="base">
              <a:buNone/>
            </a:pPr>
            <a:r>
              <a:rPr lang="ru-RU" b="1" dirty="0" smtClean="0"/>
              <a:t>Ответ: …</a:t>
            </a:r>
            <a:endParaRPr lang="ru-RU" dirty="0" smtClean="0"/>
          </a:p>
          <a:p>
            <a:pPr fontAlgn="base"/>
            <a:r>
              <a:rPr lang="ru-RU" b="1" dirty="0" smtClean="0"/>
              <a:t>Алена: Какой график работы и есть ли оплачиваемый ежегодный отпуск?</a:t>
            </a:r>
            <a:endParaRPr lang="ru-RU" dirty="0" smtClean="0"/>
          </a:p>
          <a:p>
            <a:pPr fontAlgn="base"/>
            <a:r>
              <a:rPr lang="ru-RU" b="1" dirty="0" smtClean="0"/>
              <a:t>Ответ</a:t>
            </a:r>
            <a:r>
              <a:rPr lang="ru-RU" b="1" dirty="0" smtClean="0"/>
              <a:t>:  … </a:t>
            </a:r>
            <a:endParaRPr lang="ru-RU" dirty="0" smtClean="0"/>
          </a:p>
          <a:p>
            <a:pPr fontAlgn="base"/>
            <a:r>
              <a:rPr lang="ru-RU" dirty="0" smtClean="0"/>
              <a:t>Итог </a:t>
            </a:r>
            <a:r>
              <a:rPr lang="ru-RU" dirty="0" smtClean="0"/>
              <a:t>занятия.</a:t>
            </a:r>
            <a:endParaRPr lang="ru-RU" dirty="0" smtClean="0"/>
          </a:p>
          <a:p>
            <a:pPr fontAlgn="base">
              <a:buNone/>
            </a:pPr>
            <a:r>
              <a:rPr lang="ru-RU" dirty="0" smtClean="0"/>
              <a:t>- Ксения Валерьевна, спасибо за столь </a:t>
            </a:r>
            <a:r>
              <a:rPr lang="ru-RU" dirty="0" smtClean="0"/>
              <a:t>интересную </a:t>
            </a:r>
            <a:r>
              <a:rPr lang="ru-RU" dirty="0" smtClean="0"/>
              <a:t>и познавательную беседу будем рады видеть вас снова на наших классных </a:t>
            </a:r>
            <a:r>
              <a:rPr lang="ru-RU" dirty="0" smtClean="0"/>
              <a:t>часах.</a:t>
            </a:r>
            <a:endParaRPr lang="ru-RU" dirty="0" smtClean="0"/>
          </a:p>
          <a:p>
            <a:pPr fontAlgn="base">
              <a:buNone/>
            </a:pPr>
            <a:r>
              <a:rPr lang="ru-RU" dirty="0" smtClean="0"/>
              <a:t>- </a:t>
            </a:r>
            <a:r>
              <a:rPr lang="ru-RU" dirty="0" smtClean="0"/>
              <a:t>Ребята, а нам нужно и важно запомнить что </a:t>
            </a:r>
            <a:r>
              <a:rPr lang="ru-RU" dirty="0" smtClean="0"/>
              <a:t>существует единый телефон экстренных служб, позвонив по которому, вы можете попросить помощи при любой ситуации. Это телефон 112. В экстренных ситуациях главное соблюдать спокойствие и суметь объяснить оператору, что с вами </a:t>
            </a:r>
            <a:r>
              <a:rPr lang="ru-RU" dirty="0" smtClean="0"/>
              <a:t>случилось</a:t>
            </a:r>
            <a:endParaRPr lang="ru-RU" dirty="0" smtClean="0"/>
          </a:p>
          <a:p>
            <a:pPr fontAlgn="base"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ownloads\SQRkM5EQ-uM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8028384" cy="6669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50</TotalTime>
  <Words>448</Words>
  <Application>Microsoft Office PowerPoint</Application>
  <PresentationFormat>Экран (4:3)</PresentationFormat>
  <Paragraphs>52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Солнцестояние</vt:lpstr>
      <vt:lpstr>Муниципальное бюджетное общеобразовательное учреждение  «Средняя общеобразовательная школа №51»</vt:lpstr>
      <vt:lpstr>«В объективе - человек труда»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общеобразовательное учреждение «Средняя общеобразовательная школа №51»</dc:title>
  <dc:creator>Admin</dc:creator>
  <cp:lastModifiedBy>Admin</cp:lastModifiedBy>
  <cp:revision>7</cp:revision>
  <dcterms:created xsi:type="dcterms:W3CDTF">2024-09-15T05:53:01Z</dcterms:created>
  <dcterms:modified xsi:type="dcterms:W3CDTF">2024-10-08T03:19:59Z</dcterms:modified>
</cp:coreProperties>
</file>