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404" autoAdjust="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81592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7299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89014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90714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1874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6756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6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70921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322689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8878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2780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A5D97-A409-49EB-9ED2-CBD1076B9FB7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63853B4-94BB-4288-8A42-50F891B1F7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722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548680"/>
            <a:ext cx="7406640" cy="56332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обработки древесины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24422" y="4581128"/>
            <a:ext cx="393351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ru-RU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Учитель столярного дела </a:t>
            </a:r>
          </a:p>
          <a:p>
            <a:pPr algn="ctr">
              <a:defRPr/>
            </a:pPr>
            <a:r>
              <a:rPr lang="ru-RU" b="1" spc="150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Ломиашвили</a:t>
            </a:r>
            <a:r>
              <a:rPr lang="ru-RU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pc="150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Шакро</a:t>
            </a:r>
            <a:r>
              <a:rPr lang="ru-RU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pc="150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Ваноевич</a:t>
            </a:r>
            <a:endParaRPr lang="ru-RU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916832"/>
            <a:ext cx="748883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Разметка рейсмусом.</a:t>
            </a:r>
          </a:p>
          <a:p>
            <a:pPr algn="ctr">
              <a:defRPr/>
            </a:pPr>
            <a:r>
              <a:rPr lang="ru-RU" sz="32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Строгание под рейсмус.</a:t>
            </a:r>
            <a:endParaRPr lang="ru-RU" sz="3200" b="1" kern="1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548680"/>
            <a:ext cx="4392488" cy="547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Инструменты для разметки</a:t>
            </a:r>
            <a:endParaRPr lang="ru-RU" sz="24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4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340768"/>
            <a:ext cx="1944216" cy="138872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73481" y="2852936"/>
            <a:ext cx="110940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Угольник</a:t>
            </a:r>
          </a:p>
        </p:txBody>
      </p:sp>
      <p:pic>
        <p:nvPicPr>
          <p:cNvPr id="6" name="Рисунок 5" descr="1337854103_cde5f95900158bb3d24a5d63039397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1412776"/>
            <a:ext cx="1440160" cy="1440160"/>
          </a:xfrm>
          <a:prstGeom prst="rect">
            <a:avLst/>
          </a:prstGeom>
        </p:spPr>
      </p:pic>
      <p:pic>
        <p:nvPicPr>
          <p:cNvPr id="7" name="Рисунок 6" descr="62588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412776"/>
            <a:ext cx="1921953" cy="1296144"/>
          </a:xfrm>
          <a:prstGeom prst="rect">
            <a:avLst/>
          </a:prstGeom>
        </p:spPr>
      </p:pic>
      <p:pic>
        <p:nvPicPr>
          <p:cNvPr id="8" name="Рисунок 7" descr="stb_reis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3212976"/>
            <a:ext cx="1656184" cy="1386456"/>
          </a:xfrm>
          <a:prstGeom prst="rect">
            <a:avLst/>
          </a:prstGeom>
        </p:spPr>
      </p:pic>
      <p:pic>
        <p:nvPicPr>
          <p:cNvPr id="9" name="Рисунок 8" descr="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83768" y="3284984"/>
            <a:ext cx="1909050" cy="136815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275856" y="2852936"/>
            <a:ext cx="182678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Линейка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580112" y="2708920"/>
            <a:ext cx="182678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Малка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4653136"/>
            <a:ext cx="182678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Рейсмус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55776" y="4725144"/>
            <a:ext cx="182678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Рулетка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iOV42E29H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0" y="3284984"/>
            <a:ext cx="1656184" cy="141958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4355976" y="4725144"/>
            <a:ext cx="182678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Циркуль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165542_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44208" y="3140968"/>
            <a:ext cx="1978846" cy="172819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6372200" y="4941168"/>
            <a:ext cx="225882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Штангенциркуль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1476" y="64219"/>
            <a:ext cx="3276992" cy="5178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Устройство рейсмуса</a:t>
            </a:r>
            <a:endParaRPr lang="ru-RU" sz="24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020.jpg"/>
          <p:cNvPicPr>
            <a:picLocks noChangeAspect="1"/>
          </p:cNvPicPr>
          <p:nvPr/>
        </p:nvPicPr>
        <p:blipFill rotWithShape="1">
          <a:blip r:embed="rId2" cstate="print"/>
          <a:srcRect l="7852" t="8000" r="5767" b="10036"/>
          <a:stretch/>
        </p:blipFill>
        <p:spPr>
          <a:xfrm>
            <a:off x="1691680" y="822529"/>
            <a:ext cx="5838526" cy="433466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4432" y="5157192"/>
            <a:ext cx="77537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Рейсмус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 — инструмент для проведения на заготовке разметочных линий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выстрагивания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доски или бруска до нужной ширины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толщины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6336704" cy="547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Установка рейсмуса под заданный размер</a:t>
            </a:r>
            <a:endParaRPr lang="ru-RU" sz="24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апиае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268760"/>
            <a:ext cx="3693263" cy="1872208"/>
          </a:xfrm>
          <a:prstGeom prst="rect">
            <a:avLst/>
          </a:prstGeom>
        </p:spPr>
      </p:pic>
      <p:pic>
        <p:nvPicPr>
          <p:cNvPr id="5" name="Рисунок 4" descr="img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268760"/>
            <a:ext cx="3744416" cy="1892582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 flipH="1" flipV="1">
            <a:off x="2843808" y="2276872"/>
            <a:ext cx="1512168" cy="129614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5004048" y="2204864"/>
            <a:ext cx="1944216" cy="136815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4203270" y="3573016"/>
            <a:ext cx="83067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Зажим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970983" y="4005064"/>
            <a:ext cx="71633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Ослабляют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зажим.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линейки или рулетке устанавливают первую палочку на 41 мм,</a:t>
            </a:r>
          </a:p>
          <a:p>
            <a:pPr marL="342900" indent="-3429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вторую на 37мм.</a:t>
            </a:r>
          </a:p>
          <a:p>
            <a:pPr marL="342900" indent="-342900">
              <a:buAutoNum type="arabicPeriod" startAt="3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Закрепляют зажим и проверяют расстояние от колодки до шпильки </a:t>
            </a:r>
          </a:p>
          <a:p>
            <a:pPr marL="342900" indent="-3429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на брусочках.</a:t>
            </a:r>
          </a:p>
          <a:p>
            <a:pPr marL="342900" indent="-342900" algn="ctr"/>
            <a:endParaRPr lang="ru-RU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 flipV="1">
            <a:off x="1907704" y="2348880"/>
            <a:ext cx="0" cy="115212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8316416" y="2060848"/>
            <a:ext cx="0" cy="158417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1763688" y="3573016"/>
            <a:ext cx="332142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8100392" y="3645024"/>
            <a:ext cx="33214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620688"/>
            <a:ext cx="3204984" cy="5898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Разметка рейсмусом</a:t>
            </a:r>
            <a:endParaRPr lang="ru-RU" sz="24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196752"/>
            <a:ext cx="7920880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dirty="0"/>
              <a:t>Чтобы разметить ширину на бруске, колодку </a:t>
            </a:r>
            <a:r>
              <a:rPr lang="ru-RU" dirty="0" smtClean="0"/>
              <a:t>рейсмуса </a:t>
            </a:r>
            <a:r>
              <a:rPr lang="ru-RU" dirty="0"/>
              <a:t>плотно прижимают ко второй лицевой стороне, то есть к кромке, и двигают по ней рейсмус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При движении рейсмуса по широкой стороне бруска (доски) гвоздик на палочке сделает черту. Эта черта </a:t>
            </a:r>
            <a:r>
              <a:rPr lang="ru-RU" dirty="0" smtClean="0"/>
              <a:t>называется </a:t>
            </a:r>
            <a:r>
              <a:rPr lang="ru-RU" i="1" dirty="0">
                <a:solidFill>
                  <a:srgbClr val="FF0000"/>
                </a:solidFill>
              </a:rPr>
              <a:t>риской</a:t>
            </a:r>
            <a:r>
              <a:rPr lang="ru-RU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050" name="Picture 2" descr="imag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573016"/>
            <a:ext cx="3384376" cy="2042516"/>
          </a:xfrm>
          <a:prstGeom prst="rect">
            <a:avLst/>
          </a:prstGeom>
          <a:noFill/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755576" y="3212976"/>
            <a:ext cx="70485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6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i="1" dirty="0" smtClean="0">
                <a:solidFill>
                  <a:srgbClr val="000000"/>
                </a:solidFill>
                <a:latin typeface="Century Schoolbook" pitchFamily="18" charset="0"/>
                <a:cs typeface="Arial" pitchFamily="34" charset="0"/>
              </a:rPr>
              <a:t>л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itchFamily="18" charset="0"/>
                <a:cs typeface="Arial" pitchFamily="34" charset="0"/>
              </a:rPr>
              <a:t>ицевые</a:t>
            </a:r>
            <a:endParaRPr kumimoji="0" lang="ru-RU" sz="11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Schoolbook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96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itchFamily="18" charset="0"/>
                <a:cs typeface="Arial" pitchFamily="34" charset="0"/>
              </a:rPr>
              <a:t>стороны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img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356992"/>
            <a:ext cx="2088232" cy="22172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107</TotalTime>
  <Words>120</Words>
  <Application>Microsoft Office PowerPoint</Application>
  <PresentationFormat>Экран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Gallery</vt:lpstr>
      <vt:lpstr>Технология обработки древесины</vt:lpstr>
      <vt:lpstr>Инструменты для разметки</vt:lpstr>
      <vt:lpstr>Устройство рейсмуса</vt:lpstr>
      <vt:lpstr>Установка рейсмуса под заданный размер</vt:lpstr>
      <vt:lpstr>Разметка рейсмусом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обработки древесины</dc:title>
  <dc:creator>Папа</dc:creator>
  <cp:lastModifiedBy>xYx</cp:lastModifiedBy>
  <cp:revision>12</cp:revision>
  <dcterms:created xsi:type="dcterms:W3CDTF">2015-01-11T17:27:45Z</dcterms:created>
  <dcterms:modified xsi:type="dcterms:W3CDTF">2020-12-09T09:28:44Z</dcterms:modified>
</cp:coreProperties>
</file>