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4" r:id="rId1"/>
  </p:sldMasterIdLst>
  <p:sldIdLst>
    <p:sldId id="257" r:id="rId2"/>
    <p:sldId id="258" r:id="rId3"/>
    <p:sldId id="270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250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0645F-C1CF-46A7-BE28-CE612F38B78E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4BDEE-49CB-45BB-879D-588419BFC9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0441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18F714-3E74-4CCE-AB2E-497A73944F5F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DD775-11E9-4256-8BAE-8F1A57388B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5223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97FC2-0963-4CAB-8E45-5EB77777C8B8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F78312-9073-4B3A-A58C-285963CD26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784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0870E2-2DA6-4B2D-AE7C-3EF26427CDEF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198F4-C58B-492A-86FB-3E4F66D875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4415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8FE35-C081-4B02-B14F-C9354E24593C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3B41B7-85F2-407B-8710-BFCD5383FB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6463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1D1D1-0FEE-482D-9401-30342B0D56A8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BDA95-2AB1-425A-AC41-D5B95BC6AB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7959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33681F-98B1-4485-95CA-E0E82028F46C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FF484-05FD-472C-833C-51EDB7D142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B87AC-849C-4BEA-A5AA-A6C8509C3B99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AB626-126F-45F5-A38C-5060A1CA7D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5361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640761-7FEB-459F-B259-E4F3E8860954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5BF56-C7F3-4B07-8677-0F4EFC1D37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584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41260-959E-4CE4-B495-2B8EA963469B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7F11A-B79C-40F2-959B-0E82B6E48C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862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0E0F1-63C9-4826-80AF-AE54FB17C41C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7478B-66AC-4D2B-8CA1-E2AAC7CA2F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269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0E83205-2B75-4538-9823-01AAD13BF8F2}" type="datetimeFigureOut">
              <a:rPr lang="ru-RU"/>
              <a:pPr>
                <a:defRPr/>
              </a:pPr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4DECE87-2D8E-4D31-A7A0-C0A45D7118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extBox 3"/>
          <p:cNvSpPr txBox="1">
            <a:spLocks noChangeArrowheads="1"/>
          </p:cNvSpPr>
          <p:nvPr/>
        </p:nvSpPr>
        <p:spPr bwMode="auto">
          <a:xfrm>
            <a:off x="1619250" y="842963"/>
            <a:ext cx="7345363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Ведь мало еще в Петербурге родиться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Нам надо с тобой петербуржцами стать</a:t>
            </a:r>
          </a:p>
        </p:txBody>
      </p:sp>
      <p:sp>
        <p:nvSpPr>
          <p:cNvPr id="2052" name="TextBox 1"/>
          <p:cNvSpPr txBox="1">
            <a:spLocks noChangeArrowheads="1"/>
          </p:cNvSpPr>
          <p:nvPr/>
        </p:nvSpPr>
        <p:spPr bwMode="auto">
          <a:xfrm>
            <a:off x="1763713" y="2420938"/>
            <a:ext cx="65532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Долгосрочный проект (2 года) для детей старшего дошкольного возраста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2339975" y="549275"/>
            <a:ext cx="45291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Актуальность проекта</a:t>
            </a:r>
          </a:p>
        </p:txBody>
      </p:sp>
      <p:sp>
        <p:nvSpPr>
          <p:cNvPr id="3075" name="TextBox 2"/>
          <p:cNvSpPr txBox="1">
            <a:spLocks noChangeArrowheads="1"/>
          </p:cNvSpPr>
          <p:nvPr/>
        </p:nvSpPr>
        <p:spPr bwMode="auto">
          <a:xfrm>
            <a:off x="323850" y="1628775"/>
            <a:ext cx="8348663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 eaLnBrk="1" hangingPunct="1">
              <a:spcBef>
                <a:spcPct val="0"/>
              </a:spcBef>
              <a:buNone/>
            </a:pPr>
            <a:r>
              <a:rPr lang="ru-RU" alt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Нам </a:t>
            </a:r>
            <a:r>
              <a:rPr lang="ru-RU" altLang="ru-RU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всем повезло родиться в прекрасном, неповторимом Санкт-Петербурге. Мы очень хотели, чтобы дети увидели всю красоту родного города, чтобы они гордились им</a:t>
            </a:r>
            <a:r>
              <a:rPr lang="ru-RU" alt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Ведь любовь </a:t>
            </a:r>
            <a:r>
              <a:rPr lang="ru-RU" altLang="ru-RU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 Родине начинается с любви к своей малой родине, </a:t>
            </a:r>
          </a:p>
          <a:p>
            <a:pPr lvl="0" algn="ctr" eaLnBrk="1" hangingPunct="1">
              <a:spcBef>
                <a:spcPct val="0"/>
              </a:spcBef>
              <a:buNone/>
            </a:pPr>
            <a:r>
              <a:rPr lang="ru-RU" altLang="ru-RU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 городу, где родился человек.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0228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1"/>
          <p:cNvSpPr txBox="1">
            <a:spLocks noChangeArrowheads="1"/>
          </p:cNvSpPr>
          <p:nvPr/>
        </p:nvSpPr>
        <p:spPr bwMode="auto">
          <a:xfrm>
            <a:off x="1042988" y="836613"/>
            <a:ext cx="6624637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ru-RU" altLang="ru-RU" sz="28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 проекта: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0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Создание условий для приобщения детей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0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 духовным и культурным ценностям Петербурга с помощью педагогов, специалистов и родителей.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4213" y="2635250"/>
            <a:ext cx="7488237" cy="2954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Задачи</a:t>
            </a:r>
            <a:r>
              <a:rPr lang="ru-RU" sz="2800" dirty="0"/>
              <a:t>: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Формировать устойчивый интерес и заботливое</a:t>
            </a:r>
          </a:p>
          <a:p>
            <a:pPr>
              <a:defRPr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отношение к родному городу, чувство патриотизма, чувство</a:t>
            </a:r>
          </a:p>
          <a:p>
            <a:pPr>
              <a:defRPr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гордости быть настоящим петербуржцем.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Развивать познавательные и интеллектуальные </a:t>
            </a:r>
          </a:p>
          <a:p>
            <a:pPr>
              <a:defRPr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способности детей, память, речь, творческий потенциал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Создать благоприятный климат в детско-родительском </a:t>
            </a:r>
          </a:p>
          <a:p>
            <a:pPr>
              <a:defRPr/>
            </a:pPr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коллективе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1"/>
          <p:cNvSpPr txBox="1">
            <a:spLocks noChangeArrowheads="1"/>
          </p:cNvSpPr>
          <p:nvPr/>
        </p:nvSpPr>
        <p:spPr bwMode="auto">
          <a:xfrm>
            <a:off x="2627313" y="461963"/>
            <a:ext cx="34004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 все начиналось.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Петербургская усадьба.</a:t>
            </a:r>
          </a:p>
        </p:txBody>
      </p:sp>
      <p:pic>
        <p:nvPicPr>
          <p:cNvPr id="19458" name="Picture 2" descr="D:\Desktop\TL0CXJpFEi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441450"/>
            <a:ext cx="3500437" cy="20891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D:\Desktop\TnX9YmweKQ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1441450"/>
            <a:ext cx="3703637" cy="20891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D:\Desktop\vl6l9DIYxa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3933825"/>
            <a:ext cx="3600450" cy="20288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D:\Desktop\bbCIafpZrgk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87900" y="3924300"/>
            <a:ext cx="3632200" cy="21113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1"/>
          <p:cNvSpPr txBox="1">
            <a:spLocks noChangeArrowheads="1"/>
          </p:cNvSpPr>
          <p:nvPr/>
        </p:nvSpPr>
        <p:spPr bwMode="auto">
          <a:xfrm>
            <a:off x="944563" y="115888"/>
            <a:ext cx="7567612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Встречи в Петербургской усадьбе закончились.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 вот желание общаться и продолжать совместные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путешествия по родному городу – осталось.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Экскурсия в Зоологический музей</a:t>
            </a:r>
          </a:p>
        </p:txBody>
      </p:sp>
      <p:pic>
        <p:nvPicPr>
          <p:cNvPr id="20482" name="Picture 2" descr="D:\Desktop\BucYiQveCK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928813"/>
            <a:ext cx="3730625" cy="21034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D:\Desktop\189Xc1n25Z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97425" y="1928813"/>
            <a:ext cx="3708400" cy="20907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D:\Desktop\FdjNkJ0Zl5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6588" y="4292600"/>
            <a:ext cx="3778250" cy="23082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Picture 5" descr="D:\Desktop\mv8mhcOr0I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9338" y="4292600"/>
            <a:ext cx="3660775" cy="23082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1"/>
          <p:cNvSpPr txBox="1">
            <a:spLocks noChangeArrowheads="1"/>
          </p:cNvSpPr>
          <p:nvPr/>
        </p:nvSpPr>
        <p:spPr bwMode="auto">
          <a:xfrm>
            <a:off x="2051050" y="358775"/>
            <a:ext cx="5232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Музей связи «Путешествие письма»</a:t>
            </a:r>
          </a:p>
        </p:txBody>
      </p:sp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076325"/>
            <a:ext cx="3868737" cy="21812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1052513"/>
            <a:ext cx="3268663" cy="51260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3606800"/>
            <a:ext cx="4056062" cy="25717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1"/>
          <p:cNvSpPr txBox="1">
            <a:spLocks noChangeArrowheads="1"/>
          </p:cNvSpPr>
          <p:nvPr/>
        </p:nvSpPr>
        <p:spPr bwMode="auto">
          <a:xfrm>
            <a:off x="2843213" y="333375"/>
            <a:ext cx="29162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Музей почвоведения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125538"/>
            <a:ext cx="4597400" cy="2590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13375" y="1125538"/>
            <a:ext cx="3095625" cy="53451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0225" y="3933825"/>
            <a:ext cx="4500563" cy="2536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/>
          <p:cNvSpPr txBox="1">
            <a:spLocks noChangeArrowheads="1"/>
          </p:cNvSpPr>
          <p:nvPr/>
        </p:nvSpPr>
        <p:spPr bwMode="auto">
          <a:xfrm>
            <a:off x="2627313" y="319088"/>
            <a:ext cx="35528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Планетарий.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«Путешествие Ориона»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268413"/>
            <a:ext cx="4344988" cy="2449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8625" y="1252538"/>
            <a:ext cx="3167063" cy="52720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3889375"/>
            <a:ext cx="4632325" cy="25193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1"/>
          <p:cNvSpPr txBox="1">
            <a:spLocks noChangeArrowheads="1"/>
          </p:cNvSpPr>
          <p:nvPr/>
        </p:nvSpPr>
        <p:spPr bwMode="auto">
          <a:xfrm>
            <a:off x="1638300" y="260350"/>
            <a:ext cx="58293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Приобщение маленьких петербуржцев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 театральной культуре родного города.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Театр на Неве.</a:t>
            </a: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628775"/>
            <a:ext cx="3633787" cy="20494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95838" y="4071938"/>
            <a:ext cx="3633787" cy="20478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163" y="3970338"/>
            <a:ext cx="3525837" cy="2251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95838" y="1628775"/>
            <a:ext cx="3633787" cy="21605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/>
          <p:cNvSpPr txBox="1">
            <a:spLocks noChangeArrowheads="1"/>
          </p:cNvSpPr>
          <p:nvPr/>
        </p:nvSpPr>
        <p:spPr bwMode="auto">
          <a:xfrm>
            <a:off x="2506663" y="115888"/>
            <a:ext cx="36782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Посещение библиотеки.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2400" b="1" i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6663" y="1085850"/>
            <a:ext cx="3570287" cy="24542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91013" y="3852863"/>
            <a:ext cx="4086225" cy="23034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5900" y="3852863"/>
            <a:ext cx="3895725" cy="22685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2263" y="1093788"/>
            <a:ext cx="1873250" cy="2505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59538" y="1085850"/>
            <a:ext cx="1655762" cy="24542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1403350" y="188913"/>
            <a:ext cx="62658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Мероприятия, посвященные  героическому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прошлому нашего города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«День снятия блокады Ленинграда»</a:t>
            </a: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30738" y="4076700"/>
            <a:ext cx="3257550" cy="24431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8888" y="4076700"/>
            <a:ext cx="3033712" cy="24431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5" descr="D:\Desktop\блокада\pLFlyfv7MH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88125" y="1574800"/>
            <a:ext cx="1300163" cy="2311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0" name="Picture 6" descr="D:\Desktop\блокада\JA-HIgBMP4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98775" y="1562100"/>
            <a:ext cx="3348038" cy="23050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00113" y="1550988"/>
            <a:ext cx="1733550" cy="23098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1763713" y="333375"/>
            <a:ext cx="578008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Музыкальный досуг «Осенний Петербург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 участием родителей </a:t>
            </a: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195763"/>
            <a:ext cx="3240087" cy="22399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1216025"/>
            <a:ext cx="4402137" cy="2565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9700" y="1268413"/>
            <a:ext cx="3203575" cy="24590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70338" y="4157663"/>
            <a:ext cx="1800225" cy="22780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11863" y="4195763"/>
            <a:ext cx="2914650" cy="21859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1181100" y="476250"/>
            <a:ext cx="69564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Дружная команда педагогов, детей и родителей!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подготовительной группы № 5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нас еще так много интересного впереди!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773238"/>
            <a:ext cx="7848600" cy="44243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259</TotalTime>
  <Words>240</Words>
  <Application>Microsoft Office PowerPoint</Application>
  <PresentationFormat>Экран (4:3)</PresentationFormat>
  <Paragraphs>39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home</cp:lastModifiedBy>
  <cp:revision>29</cp:revision>
  <dcterms:created xsi:type="dcterms:W3CDTF">2020-02-03T19:55:03Z</dcterms:created>
  <dcterms:modified xsi:type="dcterms:W3CDTF">2022-02-21T15:20:21Z</dcterms:modified>
</cp:coreProperties>
</file>