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390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442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245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90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251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138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270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149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488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911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00751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601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12167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770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1747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497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0CC25-A619-4FCD-96C7-6FD6B86F2250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D156C4D-18D4-43BA-8A7E-24A1A8CF76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29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1tv.ru/shows/zdorove/syuzhety/vredny-li-veypy-elektronnye-sigarety-zdorove-fragment-vypuska-ot-22-01-2017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Bf6MQsBLVs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3256586"/>
            <a:ext cx="7766936" cy="1646302"/>
          </a:xfrm>
        </p:spPr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/>
            </a:r>
            <a:br>
              <a:rPr lang="ru-RU" b="1" dirty="0" smtClean="0">
                <a:latin typeface="Arial Black" panose="020B0A04020102020204" pitchFamily="34" charset="0"/>
              </a:rPr>
            </a:br>
            <a:r>
              <a:rPr lang="ru-RU" sz="16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«Методическая разработка по профилактике употребления наркотических средств, психотропных и иных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психоактивных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веществ, формированию культуры здорового и безопасного образа жизни среди обучающихся»</a:t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Классный час:</a:t>
            </a:r>
            <a:r>
              <a:rPr lang="ru-RU" sz="2000" b="1" dirty="0">
                <a:latin typeface="Arial Black" panose="020B0A04020102020204" pitchFamily="34" charset="0"/>
              </a:rPr>
              <a:t/>
            </a:r>
            <a:br>
              <a:rPr lang="ru-RU" sz="2000" b="1" dirty="0">
                <a:latin typeface="Arial Black" panose="020B0A04020102020204" pitchFamily="34" charset="0"/>
              </a:rPr>
            </a:br>
            <a:r>
              <a:rPr lang="ru-RU" sz="4800" b="1" dirty="0" smtClean="0">
                <a:latin typeface="Arial Black" panose="020B0A04020102020204" pitchFamily="34" charset="0"/>
              </a:rPr>
              <a:t>«</a:t>
            </a:r>
            <a:r>
              <a:rPr lang="ru-RU" sz="4800" b="1" dirty="0" err="1" smtClean="0">
                <a:latin typeface="Arial Black" panose="020B0A04020102020204" pitchFamily="34" charset="0"/>
              </a:rPr>
              <a:t>Вейподемия</a:t>
            </a:r>
            <a:r>
              <a:rPr lang="ru-RU" sz="4800" b="1" dirty="0" smtClean="0">
                <a:latin typeface="Arial Black" panose="020B0A04020102020204" pitchFamily="34" charset="0"/>
              </a:rPr>
              <a:t>. Чем опасна </a:t>
            </a:r>
            <a:r>
              <a:rPr lang="ru-RU" sz="4800" b="1" dirty="0" err="1" smtClean="0">
                <a:latin typeface="Arial Black" panose="020B0A04020102020204" pitchFamily="34" charset="0"/>
              </a:rPr>
              <a:t>электронка</a:t>
            </a:r>
            <a:r>
              <a:rPr lang="ru-RU" sz="4800" b="1" dirty="0" smtClean="0">
                <a:latin typeface="Arial Black" panose="020B0A04020102020204" pitchFamily="34" charset="0"/>
              </a:rPr>
              <a:t>?»</a:t>
            </a:r>
            <a:endParaRPr lang="ru-RU" sz="4800" b="1" dirty="0"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64281" y="4902888"/>
            <a:ext cx="4182457" cy="1096899"/>
          </a:xfrm>
        </p:spPr>
        <p:txBody>
          <a:bodyPr/>
          <a:lstStyle/>
          <a:p>
            <a:r>
              <a:rPr lang="ru-RU" b="1" i="1" dirty="0" smtClean="0">
                <a:solidFill>
                  <a:schemeClr val="tx1"/>
                </a:solidFill>
              </a:rPr>
              <a:t>Автор: </a:t>
            </a:r>
            <a:r>
              <a:rPr lang="ru-RU" b="1" i="1" dirty="0" smtClean="0">
                <a:solidFill>
                  <a:schemeClr val="tx1"/>
                </a:solidFill>
              </a:rPr>
              <a:t>Е.Ю. Маняхина</a:t>
            </a:r>
          </a:p>
          <a:p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7067" y="176645"/>
            <a:ext cx="76265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ОГАПОУ «Алексеевский агротехнический техникум»,</a:t>
            </a:r>
          </a:p>
          <a:p>
            <a:pPr algn="ctr"/>
            <a:r>
              <a:rPr lang="ru-RU" sz="2000" dirty="0">
                <a:latin typeface="Arial Black" panose="020B0A04020102020204" pitchFamily="34" charset="0"/>
                <a:cs typeface="Aharoni" panose="02010803020104030203" pitchFamily="2" charset="-79"/>
              </a:rPr>
              <a:t>Белгородская область</a:t>
            </a:r>
          </a:p>
          <a:p>
            <a:pPr algn="ctr"/>
            <a:endParaRPr lang="ru-RU" sz="20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22" y="5099132"/>
            <a:ext cx="1561925" cy="15602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08417" y="6290058"/>
            <a:ext cx="1184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2023г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1885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7753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46909"/>
            <a:ext cx="8596668" cy="47944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u="sng" dirty="0" smtClean="0"/>
              <a:t>Цели:</a:t>
            </a:r>
          </a:p>
          <a:p>
            <a:pPr>
              <a:buFontTx/>
              <a:buChar char="-"/>
            </a:pPr>
            <a:r>
              <a:rPr lang="ru-RU" dirty="0" smtClean="0"/>
              <a:t>Профилактика негативных явлений подросткового возраста, использования </a:t>
            </a:r>
            <a:r>
              <a:rPr lang="ru-RU" dirty="0" err="1" smtClean="0"/>
              <a:t>вейпов</a:t>
            </a:r>
            <a:r>
              <a:rPr lang="ru-RU" dirty="0" smtClean="0"/>
              <a:t>, </a:t>
            </a:r>
            <a:r>
              <a:rPr lang="en-US" dirty="0" smtClean="0"/>
              <a:t>IQOS</a:t>
            </a:r>
            <a:r>
              <a:rPr lang="ru-RU" dirty="0"/>
              <a:t> </a:t>
            </a:r>
            <a:r>
              <a:rPr lang="ru-RU" dirty="0" smtClean="0"/>
              <a:t>и других электронных систем;</a:t>
            </a:r>
          </a:p>
          <a:p>
            <a:pPr>
              <a:buFontTx/>
              <a:buChar char="-"/>
            </a:pPr>
            <a:r>
              <a:rPr lang="ru-RU" dirty="0" smtClean="0"/>
              <a:t>Популяризация здорового образа жизни среди несовершеннолетних;</a:t>
            </a:r>
          </a:p>
          <a:p>
            <a:pPr>
              <a:buFontTx/>
              <a:buChar char="-"/>
            </a:pPr>
            <a:r>
              <a:rPr lang="ru-RU" dirty="0" smtClean="0"/>
              <a:t>Привитие понятия о ценности человеческой жизни.</a:t>
            </a:r>
          </a:p>
          <a:p>
            <a:pPr>
              <a:buFontTx/>
              <a:buChar char="-"/>
            </a:pPr>
            <a:endParaRPr lang="ru-RU" dirty="0"/>
          </a:p>
          <a:p>
            <a:pPr marL="0" indent="0">
              <a:buNone/>
            </a:pPr>
            <a:r>
              <a:rPr lang="ru-RU" sz="2400" b="1" u="sng" dirty="0" smtClean="0"/>
              <a:t>Задачи:</a:t>
            </a:r>
          </a:p>
          <a:p>
            <a:pPr>
              <a:buFontTx/>
              <a:buChar char="-"/>
            </a:pPr>
            <a:r>
              <a:rPr lang="ru-RU" dirty="0" smtClean="0"/>
              <a:t>Дать представление обучающимся о вреде электронных систем;</a:t>
            </a:r>
          </a:p>
          <a:p>
            <a:pPr>
              <a:buFontTx/>
              <a:buChar char="-"/>
            </a:pPr>
            <a:r>
              <a:rPr lang="ru-RU" dirty="0"/>
              <a:t>С</a:t>
            </a:r>
            <a:r>
              <a:rPr lang="ru-RU" dirty="0" smtClean="0"/>
              <a:t>пособствовать формированию негативного отношения к </a:t>
            </a:r>
            <a:r>
              <a:rPr lang="ru-RU" dirty="0" err="1" smtClean="0"/>
              <a:t>вейпингу</a:t>
            </a:r>
            <a:r>
              <a:rPr lang="ru-RU" dirty="0" smtClean="0"/>
              <a:t>;</a:t>
            </a:r>
          </a:p>
          <a:p>
            <a:pPr>
              <a:buFontTx/>
              <a:buChar char="-"/>
            </a:pPr>
            <a:r>
              <a:rPr lang="ru-RU" dirty="0" smtClean="0"/>
              <a:t>Мотивировать обучающихся к здоровому образу жизни;</a:t>
            </a:r>
          </a:p>
          <a:p>
            <a:pPr>
              <a:buFontTx/>
              <a:buChar char="-"/>
            </a:pPr>
            <a:r>
              <a:rPr lang="ru-RU" dirty="0" smtClean="0"/>
              <a:t>Воспитывать уважение к себе, чувство собственного достоинства, уверенность, что здоровый образ жизни делает человека свободным и независимым, дает ему силы делать осознанный выбор во всем.</a:t>
            </a:r>
          </a:p>
          <a:p>
            <a:pPr>
              <a:buFontTx/>
              <a:buChar char="-"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79641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691" y="312084"/>
            <a:ext cx="3865199" cy="284098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2689" y="113580"/>
            <a:ext cx="4083754" cy="2297112"/>
          </a:xfrm>
          <a:prstGeom prst="rect">
            <a:avLst/>
          </a:prstGeom>
        </p:spPr>
      </p:pic>
      <p:pic>
        <p:nvPicPr>
          <p:cNvPr id="1028" name="Picture 4" descr="https://images11.domashnyochag.ru/upload/img_cache/4a8/4a8f7dee1607a149cd059184d1142d50_ce_2412x1667x43x0_cropped_1332x8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434" y="609600"/>
            <a:ext cx="4488872" cy="299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466" y="2661228"/>
            <a:ext cx="5020581" cy="3363397"/>
          </a:xfrm>
          <a:prstGeom prst="rect">
            <a:avLst/>
          </a:prstGeom>
        </p:spPr>
      </p:pic>
      <p:pic>
        <p:nvPicPr>
          <p:cNvPr id="9" name="Picture 6" descr="https://i.ytimg.com/vi/1h0t2N_rFIs/maxresdefault.jpg?78570578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636" y="3520209"/>
            <a:ext cx="5271366" cy="296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7951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61109" y="3383972"/>
            <a:ext cx="8596313" cy="31067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75796" y="870774"/>
            <a:ext cx="85318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Электронная сигарета, паритель, </a:t>
            </a:r>
            <a:r>
              <a:rPr lang="ru-RU" sz="2400" dirty="0" err="1" smtClean="0">
                <a:solidFill>
                  <a:srgbClr val="C00000"/>
                </a:solidFill>
                <a:latin typeface="Arial Black" panose="020B0A04020102020204" pitchFamily="34" charset="0"/>
              </a:rPr>
              <a:t>вейп</a:t>
            </a:r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en-US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IQOS </a:t>
            </a:r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ингалятор специального назначения для личного пользования с аэрозольным генератором.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85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950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present5.com/presentation/ead18c73d99737a492a52657be062005/image-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8027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609600"/>
            <a:ext cx="4895273" cy="27535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171" y="3561648"/>
            <a:ext cx="7968095" cy="269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1708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7074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6191" y="467591"/>
            <a:ext cx="869719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Глицерин.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в парфюмерии для смягчения кожи и в пищевой промышленности как загуститель. Вызывает сухость во рту. Может ухудшать состояние кровеносных сосудов и нарушать кровообращение. Хорошая среда для развития бактерий.</a:t>
            </a:r>
          </a:p>
          <a:p>
            <a:pPr algn="just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Никотин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малых количествах вырабатывается в организме. При курении перестает вырабатываться самостоятельно – возникают проблемы с пищеварением и лишним весом.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Пропиленгликоль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как пищевая добавка. Может вызвать заложенность носа, кожную сыпь и прочие аллергические реакции.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Ароматические добавки.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Вызывают ускоренное всасывание никотина в кровь, и тем самым усиливает его поражающее действие.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Металлы,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частности, никель. Могут вызвать интоксикацию организма.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t26758g.sch.obrazovanie33.ru/upload/site_files/8g/%D0%B2%D0%B5%D0%B9%D0%BF%D0%B8%D0%BD%D0%B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489" y="4130132"/>
            <a:ext cx="4016660" cy="259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5300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622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476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174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forma100.ru/wp-content/uploads/3/d/d/3dda85f2a45ce382a2d625845391768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85" y="0"/>
            <a:ext cx="8739028" cy="656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222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9154" y="2773326"/>
            <a:ext cx="88218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https://www.1tv.ru/shows/zdorove/syuzhety/vredny-li-veypy-elektronnye-sigarety-zdorove-fragment-vypuska-ot-22-01-2017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644235" y="1828800"/>
            <a:ext cx="8084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Фрагмент телепередачи «Здоровье» - «Вредны ли </a:t>
            </a:r>
            <a:r>
              <a:rPr lang="ru-RU" dirty="0" err="1" smtClean="0">
                <a:latin typeface="Arial Black" panose="020B0A04020102020204" pitchFamily="34" charset="0"/>
              </a:rPr>
              <a:t>вейпы</a:t>
            </a:r>
            <a:r>
              <a:rPr lang="ru-RU" dirty="0" smtClean="0">
                <a:latin typeface="Arial Black" panose="020B0A04020102020204" pitchFamily="34" charset="0"/>
              </a:rPr>
              <a:t>?»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189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0569" y="3233950"/>
            <a:ext cx="7835607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ru-RU" sz="2800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https://www.youtube.com/watch?v=sBf6MQsBLVs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35382" y="2119746"/>
            <a:ext cx="7959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Притча «Все в твоих руках»</a:t>
            </a:r>
            <a:endParaRPr lang="ru-RU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0381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oolsen.ru/wp-content/uploads/2021/06/72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3" y="475166"/>
            <a:ext cx="7637609" cy="572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0261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97</TotalTime>
  <Words>249</Words>
  <Application>Microsoft Office PowerPoint</Application>
  <PresentationFormat>Широкоэкранный</PresentationFormat>
  <Paragraphs>29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Aharoni</vt:lpstr>
      <vt:lpstr>Arial</vt:lpstr>
      <vt:lpstr>Arial Black</vt:lpstr>
      <vt:lpstr>Calibri</vt:lpstr>
      <vt:lpstr>Times New Roman</vt:lpstr>
      <vt:lpstr>Trebuchet MS</vt:lpstr>
      <vt:lpstr>Wingdings 3</vt:lpstr>
      <vt:lpstr>Грань</vt:lpstr>
      <vt:lpstr> Номинация «Методическая разработка по профилактике употребления наркотических средств, психотропных и иных психоактивных веществ, формированию культуры здорового и безопасного образа жизни среди обучающихся»  Классный час: «Вейподемия. Чем опасна электронка?»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Ya Blondinko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Вейподемия. Чем опасна электронка?</dc:title>
  <dc:creator>Пользователь</dc:creator>
  <cp:lastModifiedBy>Пользователь</cp:lastModifiedBy>
  <cp:revision>12</cp:revision>
  <dcterms:created xsi:type="dcterms:W3CDTF">2023-11-16T11:45:50Z</dcterms:created>
  <dcterms:modified xsi:type="dcterms:W3CDTF">2024-01-30T12:51:56Z</dcterms:modified>
</cp:coreProperties>
</file>