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2FDAF6E2-A4F5-4C22-A70C-BD838A446538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ACBC320-B0E4-46D0-8906-0076B3B7DF94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AF6E2-A4F5-4C22-A70C-BD838A446538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BC320-B0E4-46D0-8906-0076B3B7DF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AF6E2-A4F5-4C22-A70C-BD838A446538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BC320-B0E4-46D0-8906-0076B3B7DF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AF6E2-A4F5-4C22-A70C-BD838A446538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BC320-B0E4-46D0-8906-0076B3B7DF9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AF6E2-A4F5-4C22-A70C-BD838A446538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BC320-B0E4-46D0-8906-0076B3B7DF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AF6E2-A4F5-4C22-A70C-BD838A446538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BC320-B0E4-46D0-8906-0076B3B7DF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AF6E2-A4F5-4C22-A70C-BD838A446538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BC320-B0E4-46D0-8906-0076B3B7DF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AF6E2-A4F5-4C22-A70C-BD838A446538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BC320-B0E4-46D0-8906-0076B3B7DF94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AF6E2-A4F5-4C22-A70C-BD838A446538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BC320-B0E4-46D0-8906-0076B3B7DF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AF6E2-A4F5-4C22-A70C-BD838A446538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BC320-B0E4-46D0-8906-0076B3B7DF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AF6E2-A4F5-4C22-A70C-BD838A446538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BC320-B0E4-46D0-8906-0076B3B7DF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2FDAF6E2-A4F5-4C22-A70C-BD838A446538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6ACBC320-B0E4-46D0-8906-0076B3B7DF9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5400" b="1" i="1" dirty="0" smtClean="0"/>
              <a:t>Который час?</a:t>
            </a:r>
            <a:endParaRPr lang="ru-RU" sz="5400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32040" y="4797152"/>
            <a:ext cx="3309803" cy="1260629"/>
          </a:xfrm>
        </p:spPr>
        <p:txBody>
          <a:bodyPr>
            <a:normAutofit fontScale="85000" lnSpcReduction="10000"/>
          </a:bodyPr>
          <a:lstStyle/>
          <a:p>
            <a:pPr algn="r"/>
            <a:r>
              <a:rPr lang="ru-RU" dirty="0" smtClean="0"/>
              <a:t>Выполнила:</a:t>
            </a:r>
          </a:p>
          <a:p>
            <a:pPr algn="r"/>
            <a:r>
              <a:rPr lang="ru-RU" dirty="0" smtClean="0"/>
              <a:t>Учитель английского языка</a:t>
            </a:r>
          </a:p>
          <a:p>
            <a:pPr algn="r"/>
            <a:r>
              <a:rPr lang="ru-RU" dirty="0" smtClean="0"/>
              <a:t>МБОУ «СОШ №42» </a:t>
            </a:r>
            <a:r>
              <a:rPr lang="ru-RU" dirty="0" err="1" smtClean="0"/>
              <a:t>г.Чебоксары</a:t>
            </a:r>
            <a:endParaRPr lang="ru-RU" dirty="0" smtClean="0"/>
          </a:p>
          <a:p>
            <a:pPr algn="r"/>
            <a:r>
              <a:rPr lang="ru-RU" dirty="0" err="1" smtClean="0"/>
              <a:t>Киргизова</a:t>
            </a:r>
            <a:r>
              <a:rPr lang="ru-RU" dirty="0" smtClean="0"/>
              <a:t> Дарья Андреевна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5807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692696"/>
            <a:ext cx="7024744" cy="64807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Цель и задачи.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1628800"/>
            <a:ext cx="6777317" cy="4203829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Цель:</a:t>
            </a:r>
            <a:r>
              <a:rPr lang="ru-RU" dirty="0" smtClean="0"/>
              <a:t> способствовать формированию умения спрашивать о времени и отвечать на вопрос: «Который час?»; систематизировать знания учащихся по теме «Время».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Задачи:</a:t>
            </a:r>
            <a:r>
              <a:rPr lang="ru-RU" dirty="0" smtClean="0"/>
              <a:t> </a:t>
            </a:r>
          </a:p>
          <a:p>
            <a:r>
              <a:rPr lang="ru-RU" dirty="0"/>
              <a:t>-</a:t>
            </a:r>
            <a:r>
              <a:rPr lang="ru-RU" dirty="0" smtClean="0"/>
              <a:t>развить познавательные интересы учащихся, их память и воображение.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4146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681256"/>
          </a:xfrm>
        </p:spPr>
        <p:txBody>
          <a:bodyPr>
            <a:noAutofit/>
          </a:bodyPr>
          <a:lstStyle/>
          <a:p>
            <a:r>
              <a:rPr lang="ru-RU" b="1" i="1" dirty="0" smtClean="0"/>
              <a:t>Проект (применительно к уроку английского языка)-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3" y="2708920"/>
            <a:ext cx="4968551" cy="3024336"/>
          </a:xfrm>
        </p:spPr>
        <p:txBody>
          <a:bodyPr/>
          <a:lstStyle/>
          <a:p>
            <a:r>
              <a:rPr lang="ru-RU" b="1" dirty="0"/>
              <a:t>э</a:t>
            </a:r>
            <a:r>
              <a:rPr lang="ru-RU" b="1" dirty="0" smtClean="0"/>
              <a:t>то специально организованный учителем и самостоятельно выполняемый учащимися набор действий, который завершается созданием творческого продукта.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276872"/>
            <a:ext cx="2736304" cy="3076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89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908720"/>
            <a:ext cx="7201420" cy="4968552"/>
          </a:xfrm>
        </p:spPr>
      </p:pic>
    </p:spTree>
    <p:extLst>
      <p:ext uri="{BB962C8B-B14F-4D97-AF65-F5344CB8AC3E}">
        <p14:creationId xmlns:p14="http://schemas.microsoft.com/office/powerpoint/2010/main" val="3481686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548680"/>
            <a:ext cx="7024744" cy="108012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Этапы работы над проектом: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1772816"/>
            <a:ext cx="6777317" cy="4059813"/>
          </a:xfrm>
        </p:spPr>
        <p:txBody>
          <a:bodyPr/>
          <a:lstStyle/>
          <a:p>
            <a:r>
              <a:rPr lang="ru-RU" dirty="0" smtClean="0"/>
              <a:t>Подготовительный (определение темы проекта).</a:t>
            </a:r>
          </a:p>
          <a:p>
            <a:r>
              <a:rPr lang="ru-RU" dirty="0" smtClean="0"/>
              <a:t>Организационный (каждый учащийся наделяется своей зоной ответственности).</a:t>
            </a:r>
          </a:p>
          <a:p>
            <a:r>
              <a:rPr lang="ru-RU" dirty="0" smtClean="0"/>
              <a:t>Выполнение проекта.</a:t>
            </a:r>
          </a:p>
          <a:p>
            <a:r>
              <a:rPr lang="ru-RU" dirty="0" smtClean="0"/>
              <a:t>Презентация проекта.</a:t>
            </a:r>
          </a:p>
          <a:p>
            <a:r>
              <a:rPr lang="ru-RU" dirty="0" smtClean="0"/>
              <a:t>Подведение итогов.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5777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548680"/>
            <a:ext cx="4677833" cy="365239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780928"/>
            <a:ext cx="4512502" cy="3384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97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548680"/>
            <a:ext cx="7024744" cy="136815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Проектная работа на уроке английского языка по теме: «Который час?»</a:t>
            </a:r>
            <a:endParaRPr lang="ru-RU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916832"/>
            <a:ext cx="4464496" cy="4392488"/>
          </a:xfrm>
        </p:spPr>
        <p:txBody>
          <a:bodyPr/>
          <a:lstStyle/>
          <a:p>
            <a:r>
              <a:rPr lang="ru-RU" dirty="0" smtClean="0"/>
              <a:t>Работа по определению времени по часам для современных детей –непростая. В ходе своей работы, я задалась вопросом: «Как помочь учащимся в овладении темой и сделать данную тему интересной?». На помощь пришла проектная деятельность.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772816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267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548680"/>
            <a:ext cx="7024744" cy="504056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/>
              <a:t>Создание проекта.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1268760"/>
            <a:ext cx="7128908" cy="4563869"/>
          </a:xfrm>
        </p:spPr>
        <p:txBody>
          <a:bodyPr/>
          <a:lstStyle/>
          <a:p>
            <a:r>
              <a:rPr lang="ru-RU" dirty="0" smtClean="0"/>
              <a:t>С учениками 5б класса мы решили создать макет часовой башни  Биг Бен.</a:t>
            </a:r>
          </a:p>
          <a:p>
            <a:r>
              <a:rPr lang="ru-RU" dirty="0" smtClean="0"/>
              <a:t>Объемный макет башни было решено делать таким образом, чтобы с каждой стороны часы показывали разное время. </a:t>
            </a:r>
          </a:p>
          <a:p>
            <a:r>
              <a:rPr lang="ru-RU" dirty="0" smtClean="0"/>
              <a:t>В ходе работы над макетом часовой башни, группа учащихся 5б класса повторяла время на английском языке по изготавливаемым часам, тренировалась задавать и отвечать на вопрос: «Который час?».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389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4102"/>
            <a:ext cx="4320480" cy="549006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32656"/>
            <a:ext cx="4659982" cy="6115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787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Положительное влияние использование проектной деятельности на уроках английского языка:</a:t>
            </a:r>
            <a:endParaRPr lang="ru-RU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 smtClean="0"/>
              <a:t>Учащиеся работают в команде, развивая свои коммуникативные навыки.</a:t>
            </a:r>
          </a:p>
          <a:p>
            <a:r>
              <a:rPr lang="ru-RU" b="1" i="1" dirty="0" smtClean="0"/>
              <a:t>Рост мотивации по изучаемому предмету.</a:t>
            </a:r>
          </a:p>
          <a:p>
            <a:r>
              <a:rPr lang="ru-RU" b="1" i="1" dirty="0" smtClean="0"/>
              <a:t>Улучшение качества знаний и оценок.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152420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16632"/>
            <a:ext cx="4032448" cy="6309320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908720"/>
            <a:ext cx="5259608" cy="5040560"/>
          </a:xfrm>
        </p:spPr>
      </p:pic>
    </p:spTree>
    <p:extLst>
      <p:ext uri="{BB962C8B-B14F-4D97-AF65-F5344CB8AC3E}">
        <p14:creationId xmlns:p14="http://schemas.microsoft.com/office/powerpoint/2010/main" val="81169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59</TotalTime>
  <Words>265</Words>
  <Application>Microsoft Office PowerPoint</Application>
  <PresentationFormat>Экран (4:3)</PresentationFormat>
  <Paragraphs>27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Остин</vt:lpstr>
      <vt:lpstr>Который час?</vt:lpstr>
      <vt:lpstr>Цель и задачи.</vt:lpstr>
      <vt:lpstr>Проект (применительно к уроку английского языка)-</vt:lpstr>
      <vt:lpstr>Презентация PowerPoint</vt:lpstr>
      <vt:lpstr>Этапы работы над проектом:</vt:lpstr>
      <vt:lpstr>Презентация PowerPoint</vt:lpstr>
      <vt:lpstr>Проектная работа на уроке английского языка по теме: «Который час?»</vt:lpstr>
      <vt:lpstr>Создание проекта.</vt:lpstr>
      <vt:lpstr>Презентация PowerPoint</vt:lpstr>
      <vt:lpstr>Положительное влияние использование проектной деятельности на уроках английского языка: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Который час?</dc:title>
  <dc:creator>Aloha</dc:creator>
  <cp:lastModifiedBy>Aloha</cp:lastModifiedBy>
  <cp:revision>5</cp:revision>
  <dcterms:created xsi:type="dcterms:W3CDTF">2025-03-12T05:24:09Z</dcterms:created>
  <dcterms:modified xsi:type="dcterms:W3CDTF">2025-03-13T08:23:38Z</dcterms:modified>
</cp:coreProperties>
</file>