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2245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3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 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43042" y="2571744"/>
            <a:ext cx="57150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3300"/>
                </a:solidFill>
              </a:rPr>
              <a:t>Мой </a:t>
            </a:r>
            <a:r>
              <a:rPr lang="ru-RU" sz="6000" b="1" dirty="0" smtClean="0">
                <a:solidFill>
                  <a:srgbClr val="003300"/>
                </a:solidFill>
              </a:rPr>
              <a:t>выбор -  </a:t>
            </a:r>
            <a:endParaRPr lang="ru-RU" sz="6000" b="1" dirty="0" smtClean="0">
              <a:solidFill>
                <a:srgbClr val="003300"/>
              </a:solidFill>
            </a:endParaRPr>
          </a:p>
          <a:p>
            <a:pPr algn="ctr"/>
            <a:r>
              <a:rPr lang="ru-RU" sz="6000" b="1" dirty="0" smtClean="0">
                <a:solidFill>
                  <a:srgbClr val="003300"/>
                </a:solidFill>
              </a:rPr>
              <a:t>ЗДОРОВЬЕ!</a:t>
            </a:r>
            <a:endParaRPr lang="ru-RU" sz="6000" dirty="0">
              <a:solidFill>
                <a:srgbClr val="0033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7978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Мы </a:t>
            </a:r>
            <a:r>
              <a:rPr lang="ru-RU" b="1" dirty="0" smtClean="0"/>
              <a:t>выясним: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sz="3600" dirty="0" smtClean="0"/>
              <a:t>Что </a:t>
            </a:r>
            <a:r>
              <a:rPr lang="ru-RU" sz="3600" dirty="0" smtClean="0"/>
              <a:t>такое здоровье человека?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- На </a:t>
            </a:r>
            <a:r>
              <a:rPr lang="ru-RU" sz="3600" dirty="0" smtClean="0"/>
              <a:t>какие виды делится здоровье</a:t>
            </a:r>
            <a:r>
              <a:rPr lang="ru-RU" sz="3600" dirty="0" smtClean="0"/>
              <a:t>?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- Какие </a:t>
            </a:r>
            <a:r>
              <a:rPr lang="ru-RU" sz="3600" dirty="0" smtClean="0"/>
              <a:t>факторы определяют здоровье человека</a:t>
            </a:r>
            <a:r>
              <a:rPr lang="ru-RU" sz="3600" dirty="0" smtClean="0"/>
              <a:t>?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- Кто </a:t>
            </a:r>
            <a:r>
              <a:rPr lang="ru-RU" sz="3600" dirty="0" smtClean="0"/>
              <a:t>несёт ответственность за сохранение здоровья человека?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00" y="428604"/>
            <a:ext cx="792960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/>
              <a:t>Всемирная организация здравоохранения (ВОЗ) определяет </a:t>
            </a:r>
            <a:r>
              <a:rPr lang="ru-RU" sz="4000" b="1" i="1" dirty="0" smtClean="0">
                <a:solidFill>
                  <a:srgbClr val="0070C0"/>
                </a:solidFill>
              </a:rPr>
              <a:t>здоровье как </a:t>
            </a:r>
            <a:r>
              <a:rPr lang="ru-RU" sz="4000" b="1" i="1" dirty="0" smtClean="0">
                <a:solidFill>
                  <a:srgbClr val="0070C0"/>
                </a:solidFill>
              </a:rPr>
              <a:t>состояние </a:t>
            </a:r>
            <a:r>
              <a:rPr lang="ru-RU" sz="4000" b="1" i="1" dirty="0" smtClean="0">
                <a:solidFill>
                  <a:srgbClr val="0070C0"/>
                </a:solidFill>
              </a:rPr>
              <a:t>полного физического, душевного и социального благополучия,</a:t>
            </a:r>
            <a:r>
              <a:rPr lang="ru-RU" sz="4000" b="1" i="1" dirty="0" smtClean="0"/>
              <a:t> а не только отсутствие болезней и физических </a:t>
            </a:r>
            <a:r>
              <a:rPr lang="ru-RU" sz="4000" b="1" i="1" dirty="0" smtClean="0"/>
              <a:t>дефектов.</a:t>
            </a: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357166"/>
            <a:ext cx="55007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B050"/>
                </a:solidFill>
              </a:rPr>
              <a:t>Здоровье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14414" y="2214554"/>
            <a:ext cx="28575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</a:rPr>
              <a:t>физическое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14678" y="3143249"/>
            <a:ext cx="31432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B0F0"/>
                </a:solidFill>
              </a:rPr>
              <a:t>психическое</a:t>
            </a:r>
            <a:endParaRPr lang="ru-RU" sz="4000" dirty="0">
              <a:solidFill>
                <a:srgbClr val="00B0F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857884" y="2214554"/>
            <a:ext cx="29289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7030A0"/>
                </a:solidFill>
              </a:rPr>
              <a:t>социальное</a:t>
            </a:r>
            <a:endParaRPr lang="ru-RU" sz="4000" dirty="0">
              <a:solidFill>
                <a:srgbClr val="7030A0"/>
              </a:solidFill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 rot="10800000" flipV="1">
            <a:off x="2571736" y="1428736"/>
            <a:ext cx="114300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929322" y="1500174"/>
            <a:ext cx="1071570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>
            <a:off x="4037009" y="2178041"/>
            <a:ext cx="150019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86" name="Picture 2" descr="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4143379"/>
            <a:ext cx="7000924" cy="25003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4.infourok.ru/uploads/ex/018d/0012781c-957d6874/img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142976" y="1071546"/>
            <a:ext cx="3429024" cy="1357322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800" b="1" dirty="0" smtClean="0"/>
              <a:t>не </a:t>
            </a:r>
            <a:r>
              <a:rPr lang="ru-RU" sz="2800" b="1" dirty="0" smtClean="0"/>
              <a:t>понравилось занятие</a:t>
            </a:r>
            <a:endParaRPr lang="ru-RU" sz="2800" b="1" dirty="0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4929190" y="1071546"/>
            <a:ext cx="3786214" cy="1357322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800" b="1" dirty="0" smtClean="0"/>
              <a:t>занятие понравилось, но кое-что было непонятным</a:t>
            </a:r>
            <a:endParaRPr lang="ru-RU" sz="2800" b="1" dirty="0"/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2857488" y="3643314"/>
            <a:ext cx="4143404" cy="1500198"/>
          </a:xfrm>
          <a:prstGeom prst="rect">
            <a:avLst/>
          </a:prstGeom>
          <a:solidFill>
            <a:srgbClr val="00B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2857488" y="3714752"/>
            <a:ext cx="407196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занятие понравилось, оно было интересным и полезным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74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74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 build="allAtOnce" animBg="1"/>
      <p:bldP spid="31746" grpId="0" build="allAtOnce" animBg="1"/>
      <p:bldP spid="31748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 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142976" y="1661990"/>
            <a:ext cx="678661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9E2245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Спасибо за активную работу!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9E2245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</TotalTime>
  <Words>59</Words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Слайд 1</vt:lpstr>
      <vt:lpstr> Мы выясним:  - Что такое здоровье человека?   - На какие виды делится здоровье?  - Какие факторы определяют здоровье человека?  - Кто несёт ответственность за сохранение здоровья человека?  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DELL</dc:creator>
  <cp:lastModifiedBy>DELL</cp:lastModifiedBy>
  <cp:revision>16</cp:revision>
  <dcterms:created xsi:type="dcterms:W3CDTF">2020-03-26T03:24:59Z</dcterms:created>
  <dcterms:modified xsi:type="dcterms:W3CDTF">2020-03-26T04:27:33Z</dcterms:modified>
</cp:coreProperties>
</file>