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853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59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851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60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465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05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089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327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3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904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689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CDC2A-670F-4021-8388-CE43A9522C78}" type="datetimeFigureOut">
              <a:rPr lang="ru-RU" smtClean="0"/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559B8-2B0F-4FB3-8EF1-92A47D31F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937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4" t="10945" r="11294" b="9453"/>
          <a:stretch/>
        </p:blipFill>
        <p:spPr>
          <a:xfrm>
            <a:off x="6496335" y="2481682"/>
            <a:ext cx="5008728" cy="35840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0" y="1013959"/>
            <a:ext cx="569111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«Фотоальбом памяти», эта работы была сделана для сохранения воспоминаний о наших предках, не только в нашей памяти, но и на страницах альбома. На страницах этого альбома находятся родственники учащихся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3/4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 и учителя Волошиной А.С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7702" y="4380932"/>
            <a:ext cx="45992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Работу выполнили </a:t>
            </a:r>
          </a:p>
          <a:p>
            <a:r>
              <a:rPr lang="ru-RU" dirty="0" smtClean="0"/>
              <a:t>Волошина Анастасия Сергеевна учитель начальных классов и учащиеся 2/3 класса </a:t>
            </a:r>
          </a:p>
          <a:p>
            <a:r>
              <a:rPr lang="ru-RU" dirty="0" smtClean="0"/>
              <a:t>МБОУООШ № 13 с. </a:t>
            </a:r>
            <a:r>
              <a:rPr lang="ru-RU" dirty="0" err="1" smtClean="0"/>
              <a:t>Меркушевка</a:t>
            </a:r>
            <a:r>
              <a:rPr lang="ru-RU" dirty="0" smtClean="0"/>
              <a:t> Черниговского муниципального округа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936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5" t="8557" r="7861" b="11642"/>
          <a:stretch/>
        </p:blipFill>
        <p:spPr>
          <a:xfrm>
            <a:off x="570932" y="1978926"/>
            <a:ext cx="5418161" cy="39006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2" r="4876" b="8259"/>
          <a:stretch/>
        </p:blipFill>
        <p:spPr>
          <a:xfrm>
            <a:off x="6096000" y="1318871"/>
            <a:ext cx="6029742" cy="418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01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6" r="4279" b="5274"/>
          <a:stretch/>
        </p:blipFill>
        <p:spPr>
          <a:xfrm>
            <a:off x="452650" y="1813871"/>
            <a:ext cx="5149755" cy="3709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" r="5771" b="8259"/>
          <a:stretch/>
        </p:blipFill>
        <p:spPr>
          <a:xfrm>
            <a:off x="6055055" y="1813871"/>
            <a:ext cx="5859440" cy="420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70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2" r="2935" b="4478"/>
          <a:stretch/>
        </p:blipFill>
        <p:spPr>
          <a:xfrm>
            <a:off x="0" y="1719618"/>
            <a:ext cx="5477301" cy="38911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r="9950" b="10448"/>
          <a:stretch/>
        </p:blipFill>
        <p:spPr>
          <a:xfrm>
            <a:off x="5740416" y="864421"/>
            <a:ext cx="6188468" cy="434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80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0" t="6567" r="3980" b="4876"/>
          <a:stretch/>
        </p:blipFill>
        <p:spPr>
          <a:xfrm>
            <a:off x="3528918" y="1101750"/>
            <a:ext cx="6379358" cy="461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761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 b="12637"/>
          <a:stretch/>
        </p:blipFill>
        <p:spPr>
          <a:xfrm>
            <a:off x="0" y="1722020"/>
            <a:ext cx="5545540" cy="37900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3" b="7662"/>
          <a:stretch/>
        </p:blipFill>
        <p:spPr>
          <a:xfrm>
            <a:off x="6000465" y="764275"/>
            <a:ext cx="5736609" cy="411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03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458" y="791570"/>
            <a:ext cx="6664658" cy="499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27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9" r="3533" b="8060"/>
          <a:stretch/>
        </p:blipFill>
        <p:spPr>
          <a:xfrm>
            <a:off x="377588" y="1951629"/>
            <a:ext cx="5395415" cy="36813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1" r="3384" b="6467"/>
          <a:stretch/>
        </p:blipFill>
        <p:spPr>
          <a:xfrm>
            <a:off x="5977719" y="627797"/>
            <a:ext cx="6009564" cy="418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249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8" t="3383" r="3532" b="6269"/>
          <a:stretch/>
        </p:blipFill>
        <p:spPr>
          <a:xfrm>
            <a:off x="377588" y="1922123"/>
            <a:ext cx="5718412" cy="40043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" b="10050"/>
          <a:stretch/>
        </p:blipFill>
        <p:spPr>
          <a:xfrm>
            <a:off x="6243850" y="559558"/>
            <a:ext cx="5670645" cy="397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82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1" t="2786" b="8259"/>
          <a:stretch/>
        </p:blipFill>
        <p:spPr>
          <a:xfrm>
            <a:off x="186519" y="1937982"/>
            <a:ext cx="5622878" cy="3979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1" r="2338" b="5870"/>
          <a:stretch/>
        </p:blipFill>
        <p:spPr>
          <a:xfrm>
            <a:off x="6054139" y="736979"/>
            <a:ext cx="5893118" cy="399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50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42"/>
            <a:ext cx="12192000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4776" b="4876"/>
          <a:stretch/>
        </p:blipFill>
        <p:spPr>
          <a:xfrm>
            <a:off x="2497019" y="871245"/>
            <a:ext cx="7197961" cy="507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4230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61</Words>
  <Application>Microsoft Office PowerPoint</Application>
  <PresentationFormat>Широкоэкранный</PresentationFormat>
  <Paragraphs>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</cp:revision>
  <dcterms:created xsi:type="dcterms:W3CDTF">2025-04-30T12:36:58Z</dcterms:created>
  <dcterms:modified xsi:type="dcterms:W3CDTF">2025-09-19T07:56:41Z</dcterms:modified>
</cp:coreProperties>
</file>