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57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3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6F2FF7-7EB4-4EFD-AC58-FCFE245B20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B0E1F60-3C01-4C98-BC41-48FAB3E3DB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027E31B-E934-489C-9092-DBD467F80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D779E-CB2D-4015-9EF8-3A0B3EF1AB8E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1BF6592-80B8-406A-AF55-0D2F2C8239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651FADD-9850-4104-96C7-06C839607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CCBE2-DA5B-4A39-AA03-44E472A571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9202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01460E-6669-49DD-BFD9-850D83903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5EE9CE3-6627-45CC-AA6E-81A844DE0A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21ADFF0-EE9E-4D00-90AA-EF26A4C9A8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D779E-CB2D-4015-9EF8-3A0B3EF1AB8E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EA75AD4-146B-4906-B8BF-B48910EF8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312D76A-8D7D-4B46-AADD-73ACEFC76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CCBE2-DA5B-4A39-AA03-44E472A571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401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6F5426-E363-46F7-B349-0AAF99202B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5DB6ED5-A19F-4ACD-ACD2-EC1E8522EC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8D7FB5D-3317-45B4-8ED9-9DEC09449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D779E-CB2D-4015-9EF8-3A0B3EF1AB8E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EE70699-2BAB-4AA6-A966-D74784266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B3B2384-2F10-47EE-944A-49F36B27F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CCBE2-DA5B-4A39-AA03-44E472A571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8283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3D5423-FF35-49F3-B472-1AFDDF4E7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313FAD4-41C1-4911-9CCE-19714D763A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A3CB8C0-58A7-43F1-83F5-880CC46B26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6A31742-C8FE-451E-89E3-725053F3D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D779E-CB2D-4015-9EF8-3A0B3EF1AB8E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0A89D8A-171D-4E72-8AD0-D3B54A37E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7180F2B-C82F-4F5C-9060-5F3BA17B4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CCBE2-DA5B-4A39-AA03-44E472A571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8194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9CE5AC-43BB-4FA8-9ED5-0F0D1CE59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61A5A47-A1A5-42AE-BA96-A58C229442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E6384B8-B0D4-47A2-9F6D-10114ED533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2F9F311-1C8F-4C27-9D5E-23E2928C55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6D0EB82-D78A-47E0-A1B1-0DE908D5C8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A36B2CA-F47E-4702-8408-0ABCC0F8FE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D779E-CB2D-4015-9EF8-3A0B3EF1AB8E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1327DC0-B8C0-43F4-94A8-EE7662F322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625EC744-A129-45D4-B23E-BC2DBFC6DA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CCBE2-DA5B-4A39-AA03-44E472A571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291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8F968B-764D-49A8-ADF2-15841494C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CEFE293-2568-42D8-B66F-970DD104A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D779E-CB2D-4015-9EF8-3A0B3EF1AB8E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73D0CC4-5290-4997-B442-70236A3BBD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44461CE-FA03-437C-BDFE-A7299F002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CCBE2-DA5B-4A39-AA03-44E472A571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4304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14F4F36-FBFF-4FDD-B797-8EF1296D8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D779E-CB2D-4015-9EF8-3A0B3EF1AB8E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1ECB952-3E6D-4DB2-BF3D-6B896E34C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89275D6-918F-44B9-9A26-73A558B4C4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CCBE2-DA5B-4A39-AA03-44E472A571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7285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56693D-1459-4B02-949A-0BBBBF3A43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F162086-DBC5-4FE8-93D3-830CB50EE8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9B7BFAA-47DE-4BAD-AA1E-AD6478F531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27933B-B6E4-4811-815F-84AA26B25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D779E-CB2D-4015-9EF8-3A0B3EF1AB8E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C3D49DD-6502-4EA7-81B9-CDD662874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673EC67-DEA3-4C53-A95D-CD92FCC0A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CCBE2-DA5B-4A39-AA03-44E472A571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2102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59F118-D266-468C-A951-F5B442215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53FD690-87A8-4950-BE23-B0363D717F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6BC541E-B626-45E0-9134-9C84965D3C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1972F14-0997-4231-8C85-E185B5375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D779E-CB2D-4015-9EF8-3A0B3EF1AB8E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B57A03E-2F49-45FB-A4DD-DD41DD2630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4148F8E-5B57-422D-983E-A6A3DEF74C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CCBE2-DA5B-4A39-AA03-44E472A571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1983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11F7AD-B4B3-484A-937A-02B3C9C21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D55F84D-B706-48C7-A8C3-2D77AC35B9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A90ECB0-2053-4630-91E9-E8248EB90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D779E-CB2D-4015-9EF8-3A0B3EF1AB8E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9890FF8-4800-4D10-98C5-7E6F4E0F89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BA47909-A9B4-45DF-85CA-B6FD89919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CCBE2-DA5B-4A39-AA03-44E472A571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0294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CF5DC83-4F6E-4975-B501-10806813C7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EF02F0C-F143-49D8-A6C5-B36E8149AB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29295BC-3C13-48C8-81CF-8DBEC18C4E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D779E-CB2D-4015-9EF8-3A0B3EF1AB8E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0F07040-EC24-424B-AD7A-487E22CC6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C36BDB7-E3C6-4414-B916-0C59F65C1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CCBE2-DA5B-4A39-AA03-44E472A571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6948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F2EBA0-FFFF-4EC8-9A2E-464F252F76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8D3032D-AC80-4939-BF42-D5E67CEDFB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A8B73EE-1884-4591-9BEC-8A35B4B63C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7D779E-CB2D-4015-9EF8-3A0B3EF1AB8E}" type="datetimeFigureOut">
              <a:rPr lang="ru-RU" smtClean="0"/>
              <a:t>16.11.2021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E84973B-EFD4-4D00-B0B3-DEDA17DCA5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E06BD2F-E58E-4760-ADAC-25DE2C9087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FCCBE2-DA5B-4A39-AA03-44E472A571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8419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hyperlink" Target="https://videozayac.ru/blog/15-programm-dlya-sozdaniya-animacii/#stop-motion-studio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videozayac.ru/blog/15-programm-dlya-sozdaniya-animacii/#stop-motion-studio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B54FEB-179E-4CAE-8ED8-17467F0311F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ru-RU" sz="4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4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Школьный творческий проект</a:t>
            </a:r>
            <a:br>
              <a:rPr lang="ru-RU" sz="4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«Три «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ru-RU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Думай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ru-RU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Делай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ru-RU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Делись»</a:t>
            </a:r>
            <a:br>
              <a:rPr lang="ru-RU" sz="4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6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C47FB92-F4E4-4589-8CB3-6B11DCADAA2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 Давлетова  Е Н</a:t>
            </a: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русского языка и литературы</a:t>
            </a: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Госпитальной школы</a:t>
            </a: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ГКОУ АО «СОШ №4»</a:t>
            </a:r>
          </a:p>
          <a:p>
            <a:pPr algn="r"/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86961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3C1DE5-2DEF-4EC4-B703-166679132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30537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9C73FDC-D760-4837-A997-8D400FC44F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43000"/>
            <a:ext cx="10515600" cy="5033963"/>
          </a:xfrm>
        </p:spPr>
        <p:txBody>
          <a:bodyPr>
            <a:normAutofit fontScale="77500" lnSpcReduction="20000"/>
          </a:bodyPr>
          <a:lstStyle/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ru-RU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Количество информации, (тексты, цифры, формулы, стихотворения и т.д.)  которую нужно понять и запомнить современному школьнику велико и растет с каждым днем. Школьникам </a:t>
            </a: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необходимо</a:t>
            </a:r>
            <a:r>
              <a:rPr lang="ru-RU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уметь работать с информацией: быстро выделять главное. Подчас это трудно и физически здоровым детям. Что говорить о детях, находящихся на длительном лечении. У детей с которыми я работаю из-за приема 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лекарств слабеет память, внимание. Они находятся в условиях длительной изоляции и сталкиваются с дефицитом социальных контактов, ведь из-за пандемии не разрешены свидания даже с родителями. </a:t>
            </a:r>
            <a:r>
              <a:rPr lang="ru-RU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Как переключить внимание школьника от своей болезни на учебу? Чем увлечь детей и как мотивировать? С этой целью был создан 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</a:t>
            </a:r>
            <a:r>
              <a:rPr lang="ru-RU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роект  «</a:t>
            </a:r>
            <a:r>
              <a:rPr lang="ru-RU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Три«Д»Думай.Делай.Делись</a:t>
            </a:r>
            <a:r>
              <a:rPr lang="ru-RU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.» состоим из мини проектов. Каждый мини проект включает 3 этапа.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30456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AD56A1-13D8-4021-83FD-97FC94D8E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Первый этап «Думай» – Работа с текстом. </a:t>
            </a:r>
            <a:br>
              <a:rPr lang="ru-RU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BABF3B1-54D6-421B-B8D5-FA6CEF8754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43000"/>
            <a:ext cx="10515600" cy="5033963"/>
          </a:xfrm>
        </p:spPr>
        <p:txBody>
          <a:bodyPr>
            <a:normAutofit fontScale="47500" lnSpcReduction="20000"/>
          </a:bodyPr>
          <a:lstStyle/>
          <a:p>
            <a:pPr indent="0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ru-RU" sz="3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Включает в себя понимание и запоминание текста. С помощью мнемотехники, приемом «Пиктограммы» ребята запоминают текст.</a:t>
            </a:r>
            <a:r>
              <a:rPr lang="ru-RU" sz="3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3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К.Д. Ушинский писал: </a:t>
            </a:r>
            <a:r>
              <a:rPr lang="ru-RU" sz="34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«Учите ребенка каким-нибудь неизвестным ему пяти словам – он будет долго и напрасно мучиться, но свяжите двадцать таких слов с картинками, и он их усвоит на лету»</a:t>
            </a:r>
            <a:r>
              <a:rPr lang="ru-RU" sz="3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. </a:t>
            </a:r>
            <a:r>
              <a:rPr lang="ru-RU" sz="34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Мнемотехника включает в себя набор приемов и способов для облегченного запоминания. Мнемоническое запоминание состоит из: кодирование в образы, запоминание (соединение двух образов), запоминание последовательности и закрепление в памяти. </a:t>
            </a:r>
            <a:r>
              <a:rPr lang="ru-RU" sz="3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Мнемотехника помогает в развитии связанной речи, ассоциативного мышления; зрительной и слуховой памяти, воображения.</a:t>
            </a:r>
            <a:r>
              <a:rPr lang="ru-RU" sz="34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Этап состоит из:</a:t>
            </a:r>
          </a:p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ru-RU" sz="34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почитать текст.</a:t>
            </a:r>
          </a:p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ru-RU" sz="34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з</a:t>
            </a:r>
            <a:r>
              <a:rPr lang="ru-RU" sz="34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арисовать каждое слово</a:t>
            </a:r>
          </a:p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ru-RU" sz="34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п</a:t>
            </a:r>
            <a:r>
              <a:rPr lang="ru-RU" sz="34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ересказать стихотворения по картинкам</a:t>
            </a:r>
          </a:p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ru-RU" sz="3400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п</a:t>
            </a:r>
            <a:r>
              <a:rPr lang="ru-RU" sz="34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ересказать без картинок.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2114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F7FED7-F0D9-4D87-A954-914CE3F3C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Я покинул  родимый дом…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BF321259-FEC5-4847-942B-8594811C5F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33909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545076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9CE83F-DEC8-49E1-9E25-A380300EB5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Второй этап «Делай» – Рисуем, лепим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0301D16-D718-4F5A-977D-7D36EF275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indent="0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ru-RU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ru-RU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Включает в себя прорисованные выученного текста и способствует глубже понять текст, в частности метафоры, которые детям, находящимся на длительном лечение, даются нелегко. Метафоры – вид тропа, в основе которого лежит ассоциация по сходству. Ребята с помощью правополушарного рисования переносят на альбомный лист сюжет. Техника правополушарного рисования отличается от классической. В ней больше внимания уделяется восприятию образов, а не технике рисования как таковой. Это быстрый интуитивный метод: быстро повторяя за тренером приемы, не успевая логически мыслить и анализировать, дети в итоге получают удивительный для себя результат – настоящие произведения искусств на бумаге и уверенность в себе. 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38732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F429C81-F789-42AB-9035-F0B87DF5C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736" y="3561347"/>
            <a:ext cx="5781226" cy="3296653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03EF31-994D-47FA-BC04-C5B0A269AF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E858FB1-8046-409E-8646-DA45C9853D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04" y="0"/>
            <a:ext cx="5790196" cy="3765525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91D07F8-55B9-41FF-8D2A-D45069C0FE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72870" y="1365083"/>
            <a:ext cx="5503779" cy="4127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5976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81B7C3-5CCD-4709-B19B-FD3F30032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indent="450215">
              <a:lnSpc>
                <a:spcPct val="150000"/>
              </a:lnSpc>
              <a:spcAft>
                <a:spcPts val="800"/>
              </a:spcAft>
            </a:pPr>
            <a:r>
              <a:rPr lang="ru-RU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Третий этап «Делись» – Презентация, видеоролик, мультфильм.</a:t>
            </a:r>
            <a:br>
              <a:rPr lang="ru-RU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2E71233-311F-4CF7-96B4-23349090DE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Ребята формируют конечный продукт в виде презентации, видеоролика, пластилинового мультфильма. Используя программы</a:t>
            </a:r>
            <a:r>
              <a:rPr lang="ru-RU" sz="2800" b="1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PowerPoint,</a:t>
            </a:r>
            <a:r>
              <a:rPr lang="ru-RU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Sony Vegas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Prj</a:t>
            </a: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15, </a:t>
            </a:r>
            <a:r>
              <a:rPr lang="ru-RU" sz="28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Stop Motion Studio</a:t>
            </a: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ru-RU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582A3DC-674A-418A-8DCA-5B244F43A5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032" y="3248526"/>
            <a:ext cx="4636168" cy="3152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1281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A619D1-3852-4B64-BBA2-A589BCBA46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293C46E-F443-4D9C-A5E2-2D3340D5B1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 текущий год участники творческого проекта «Три «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». Думай. Делай. Делись»  создали более десяти мини – проектов, среди которых пластилиновые мультфильмы «Ворона и Лисица», « И на Марсе будут яблони цвести, презентация «Я покинул родимый дом», поздравления для врачей и учителей ко многим календарным датам.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93708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B40C62E-15A6-4F1C-9423-5FF797DF8D39}"/>
              </a:ext>
            </a:extLst>
          </p:cNvPr>
          <p:cNvSpPr txBox="1"/>
          <p:nvPr/>
        </p:nvSpPr>
        <p:spPr>
          <a:xfrm>
            <a:off x="3046997" y="-6932138"/>
            <a:ext cx="6093994" cy="29661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ru-RU" sz="1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</a:t>
            </a:r>
            <a:r>
              <a:rPr lang="ru-RU" sz="1200" spc="75" dirty="0">
                <a:solidFill>
                  <a:srgbClr val="5A5A5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100" spc="75" dirty="0">
              <a:solidFill>
                <a:srgbClr val="5A5A5A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ru-RU" sz="1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ru-RU" sz="1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 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ru-RU" sz="1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Третий этап «Делись. Презентация, видеоролик, мультфильм.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ru-RU" sz="1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Ребята формируют конечный продукт в виде презентации, видеоролика, пластилинового мультфильма. Используя программы</a:t>
            </a:r>
            <a:r>
              <a:rPr lang="ru-RU" sz="1000" b="1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PowerPoint,</a:t>
            </a:r>
            <a:r>
              <a:rPr lang="ru-RU" sz="1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Sony Vegas </a:t>
            </a:r>
            <a:r>
              <a:rPr lang="en-US" sz="1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Prj</a:t>
            </a:r>
            <a:r>
              <a:rPr lang="ru-RU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15, </a:t>
            </a:r>
            <a:r>
              <a:rPr lang="ru-RU" sz="14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Stop Motion Studio</a:t>
            </a:r>
            <a:r>
              <a:rPr lang="ru-RU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0215" algn="just">
              <a:lnSpc>
                <a:spcPct val="150000"/>
              </a:lnSpc>
              <a:spcAft>
                <a:spcPts val="800"/>
              </a:spcAft>
            </a:pPr>
            <a:r>
              <a:rPr lang="ru-RU" sz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B1DE20B-027E-474D-8B65-C8E288B8F7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32" y="2863516"/>
            <a:ext cx="5652836" cy="386213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CB5F039-B718-42DD-8FBD-15B5D656AB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994" y="192505"/>
            <a:ext cx="5743074" cy="4307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96506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582</Words>
  <Application>Microsoft Office PowerPoint</Application>
  <PresentationFormat>Широкоэкранный</PresentationFormat>
  <Paragraphs>26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Тема Office</vt:lpstr>
      <vt:lpstr> Школьный творческий проект «Три «D» Думай/Делай/Делись»  </vt:lpstr>
      <vt:lpstr>Презентация PowerPoint</vt:lpstr>
      <vt:lpstr>Первый этап «Думай» – Работа с текстом.  </vt:lpstr>
      <vt:lpstr>Я покинул  родимый дом…</vt:lpstr>
      <vt:lpstr>Второй этап «Делай» – Рисуем, лепим</vt:lpstr>
      <vt:lpstr>Презентация PowerPoint</vt:lpstr>
      <vt:lpstr>Третий этап «Делись» – Презентация, видеоролик, мультфильм.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Школьный творческий проект «Три «Д» ДумайДелайДелись»  </dc:title>
  <dc:creator>Елена Давлетова</dc:creator>
  <cp:lastModifiedBy>Елена Давлетова</cp:lastModifiedBy>
  <cp:revision>3</cp:revision>
  <dcterms:created xsi:type="dcterms:W3CDTF">2021-06-28T07:56:37Z</dcterms:created>
  <dcterms:modified xsi:type="dcterms:W3CDTF">2021-11-16T16:48:23Z</dcterms:modified>
</cp:coreProperties>
</file>